
<file path=[Content_Types].xml><?xml version="1.0" encoding="utf-8"?>
<Types xmlns="http://schemas.openxmlformats.org/package/2006/content-types">
  <Override PartName="/ppt/slides/slide14.xml" ContentType="application/vnd.openxmlformats-officedocument.presentationml.slide+xml"/>
  <Override PartName="/ppt/slideLayouts/slideLayout8.xml" ContentType="application/vnd.openxmlformats-officedocument.presentationml.slideLayout+xml"/>
  <Override PartName="/ppt/slides/slide33.xml" ContentType="application/vnd.openxmlformats-officedocument.presentationml.slide+xml"/>
  <Override PartName="/ppt/diagrams/colors2.xml" ContentType="application/vnd.openxmlformats-officedocument.drawingml.diagramColors+xml"/>
  <Default Extension="bin" ContentType="application/vnd.openxmlformats-officedocument.presentationml.printerSettings"/>
  <Override PartName="/ppt/notesSlides/notesSlide30.xml" ContentType="application/vnd.openxmlformats-officedocument.presentationml.notesSlide+xml"/>
  <Override PartName="/ppt/notesSlides/notesSlide13.xml" ContentType="application/vnd.openxmlformats-officedocument.presentationml.notesSlide+xml"/>
  <Override PartName="/ppt/notesSlides/notesSlide29.xml" ContentType="application/vnd.openxmlformats-officedocument.presentationml.notesSlide+xml"/>
  <Override PartName="/ppt/notesSlides/notesSlide2.xml" ContentType="application/vnd.openxmlformats-officedocument.presentationml.notesSlide+xml"/>
  <Override PartName="/ppt/slides/slide18.xml" ContentType="application/vnd.openxmlformats-officedocument.presentationml.slide+xml"/>
  <Override PartName="/ppt/slides/slide37.xml" ContentType="application/vnd.openxmlformats-officedocument.presentationml.slide+xml"/>
  <Override PartName="/ppt/slides/slide3.xml" ContentType="application/vnd.openxmlformats-officedocument.presentationml.slide+xml"/>
  <Override PartName="/ppt/notesSlides/notesSlide34.xml" ContentType="application/vnd.openxmlformats-officedocument.presentationml.notesSlide+xml"/>
  <Override PartName="/ppt/slideLayouts/slideLayout1.xml" ContentType="application/vnd.openxmlformats-officedocument.presentationml.slideLayout+xml"/>
  <Override PartName="/ppt/slides/slide23.xml" ContentType="application/vnd.openxmlformats-officedocument.presentationml.slide+xml"/>
  <Override PartName="/ppt/slides/slide42.xml" ContentType="application/vnd.openxmlformats-officedocument.presentationml.slide+xml"/>
  <Override PartName="/ppt/theme/theme1.xml" ContentType="application/vnd.openxmlformats-officedocument.theme+xml"/>
  <Override PartName="/ppt/slideLayouts/slideLayout10.xml" ContentType="application/vnd.openxmlformats-officedocument.presentationml.slideLayout+xml"/>
  <Override PartName="/ppt/diagrams/layout1.xml" ContentType="application/vnd.openxmlformats-officedocument.drawingml.diagramLayout+xml"/>
  <Override PartName="/ppt/notesSlides/notesSlide17.xml" ContentType="application/vnd.openxmlformats-officedocument.presentationml.notesSlide+xml"/>
  <Override PartName="/ppt/notesSlides/notesSlide36.xml" ContentType="application/vnd.openxmlformats-officedocument.presentationml.notesSlide+xml"/>
  <Override PartName="/ppt/notesSlides/notesSlide6.xml" ContentType="application/vnd.openxmlformats-officedocument.presentationml.notesSlide+xml"/>
  <Override PartName="/ppt/diagrams/data2.xml" ContentType="application/vnd.openxmlformats-officedocument.drawingml.diagramData+xml"/>
  <Override PartName="/ppt/diagrams/quickStyle1.xml" ContentType="application/vnd.openxmlformats-officedocument.drawingml.diagramStyle+xml"/>
  <Override PartName="/ppt/notesSlides/notesSlide22.xml" ContentType="application/vnd.openxmlformats-officedocument.presentationml.notesSlide+xml"/>
  <Override PartName="/ppt/slides/slide7.xml" ContentType="application/vnd.openxmlformats-officedocument.presentationml.slide+xml"/>
  <Override PartName="/ppt/slideLayouts/slideLayout5.xml" ContentType="application/vnd.openxmlformats-officedocument.presentationml.slideLayout+xml"/>
  <Override PartName="/ppt/slides/slide30.xml" ContentType="application/vnd.openxmlformats-officedocument.presentationml.slide+xml"/>
  <Override PartName="/ppt/slides/slide27.xml" ContentType="application/vnd.openxmlformats-officedocument.presentationml.slide+xml"/>
  <Override PartName="/ppt/slides/slide11.xml" ContentType="application/vnd.openxmlformats-officedocument.presentationml.slide+xml"/>
  <Override PartName="/ppt/notesSlides/notesSlide8.xml" ContentType="application/vnd.openxmlformats-officedocument.presentationml.notesSlide+xml"/>
  <Override PartName="/ppt/notesSlides/notesSlide26.xml" ContentType="application/vnd.openxmlformats-officedocument.presentationml.notesSlide+xml"/>
  <Override PartName="/ppt/slideLayouts/slideLayout9.xml" ContentType="application/vnd.openxmlformats-officedocument.presentationml.slideLayout+xml"/>
  <Override PartName="/ppt/slides/slide34.xml" ContentType="application/vnd.openxmlformats-officedocument.presentationml.slide+xml"/>
  <Override PartName="/ppt/slides/slide15.xml" ContentType="application/vnd.openxmlformats-officedocument.presentationml.slide+xml"/>
  <Override PartName="/ppt/notesSlides/notesSlide31.xml" ContentType="application/vnd.openxmlformats-officedocument.presentationml.notesSlide+xml"/>
  <Override PartName="/ppt/slides/slide20.xml" ContentType="application/vnd.openxmlformats-officedocument.presentationml.slide+xml"/>
  <Override PartName="/ppt/presProps.xml" ContentType="application/vnd.openxmlformats-officedocument.presentationml.presProps+xml"/>
  <Override PartName="/ppt/notesSlides/notesSlide14.xml" ContentType="application/vnd.openxmlformats-officedocument.presentationml.notesSlide+xml"/>
  <Override PartName="/ppt/notesSlides/notesSlide3.xml" ContentType="application/vnd.openxmlformats-officedocument.presentationml.notesSlide+xml"/>
  <Override PartName="/ppt/slides/slide19.xml" ContentType="application/vnd.openxmlformats-officedocument.presentationml.slide+xml"/>
  <Override PartName="/ppt/slides/slide38.xml" ContentType="application/vnd.openxmlformats-officedocument.presentationml.slide+xml"/>
  <Override PartName="/ppt/slides/slide4.xml" ContentType="application/vnd.openxmlformats-officedocument.presentationml.slide+xml"/>
  <Override PartName="/ppt/notesSlides/notesSlide35.xml" ContentType="application/vnd.openxmlformats-officedocument.presentationml.notesSlide+xml"/>
  <Override PartName="/ppt/slideLayouts/slideLayout2.xml" ContentType="application/vnd.openxmlformats-officedocument.presentationml.slideLayout+xml"/>
  <Override PartName="/ppt/slides/slide24.xml" ContentType="application/vnd.openxmlformats-officedocument.presentationml.slide+xml"/>
  <Override PartName="/ppt/theme/theme2.xml" ContentType="application/vnd.openxmlformats-officedocument.theme+xml"/>
  <Override PartName="/ppt/handoutMasters/handoutMaster1.xml" ContentType="application/vnd.openxmlformats-officedocument.presentationml.handoutMaster+xml"/>
  <Override PartName="/ppt/slideLayouts/slideLayout11.xml" ContentType="application/vnd.openxmlformats-officedocument.presentationml.slideLayout+xml"/>
  <Override PartName="/ppt/diagrams/layout2.xml" ContentType="application/vnd.openxmlformats-officedocument.drawingml.diagramLayout+xml"/>
  <Override PartName="/ppt/notesSlides/notesSlide18.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ppt/notesSlides/notesSlide7.xml" ContentType="application/vnd.openxmlformats-officedocument.presentationml.notesSlide+xml"/>
  <Override PartName="/ppt/diagrams/quickStyle2.xml" ContentType="application/vnd.openxmlformats-officedocument.drawingml.diagramStyle+xml"/>
  <Default Extension="jpeg" ContentType="image/jpeg"/>
  <Override PartName="/ppt/notesSlides/notesSlide23.xml" ContentType="application/vnd.openxmlformats-officedocument.presentationml.notesSlide+xml"/>
  <Override PartName="/ppt/slides/slide8.xml" ContentType="application/vnd.openxmlformats-officedocument.presentationml.slide+xml"/>
  <Override PartName="/ppt/slides/slide12.xml" ContentType="application/vnd.openxmlformats-officedocument.presentationml.slide+xml"/>
  <Override PartName="/ppt/slideLayouts/slideLayout6.xml" ContentType="application/vnd.openxmlformats-officedocument.presentationml.slideLayout+xml"/>
  <Override PartName="/ppt/slides/slide28.xml" ContentType="application/vnd.openxmlformats-officedocument.presentationml.slide+xml"/>
  <Override PartName="/ppt/slides/slide31.xml" ContentType="application/vnd.openxmlformats-officedocument.presentationml.slide+xml"/>
  <Override PartName="/ppt/notesSlides/notesSlide9.xml" ContentType="application/vnd.openxmlformats-officedocument.presentationml.notesSlide+xml"/>
  <Override PartName="/ppt/notesSlides/notesSlide11.xml" ContentType="application/vnd.openxmlformats-officedocument.presentationml.notesSlide+xml"/>
  <Default Extension="rels" ContentType="application/vnd.openxmlformats-package.relationships+xml"/>
  <Override PartName="/ppt/notesSlides/notesSlide27.xml" ContentType="application/vnd.openxmlformats-officedocument.presentationml.notesSlide+xml"/>
  <Override PartName="/ppt/slides/slide16.xml" ContentType="application/vnd.openxmlformats-officedocument.presentationml.slide+xml"/>
  <Override PartName="/ppt/slides/slide35.xml" ContentType="application/vnd.openxmlformats-officedocument.presentationml.slide+xml"/>
  <Override PartName="/ppt/slides/slide1.xml" ContentType="application/vnd.openxmlformats-officedocument.presentationml.slide+xml"/>
  <Override PartName="/ppt/notesSlides/notesSlide32.xml" ContentType="application/vnd.openxmlformats-officedocument.presentationml.notesSlide+xml"/>
  <Override PartName="/ppt/slides/slide21.xml" ContentType="application/vnd.openxmlformats-officedocument.presentationml.slide+xml"/>
  <Override PartName="/ppt/slides/slide40.xml" ContentType="application/vnd.openxmlformats-officedocument.presentationml.slide+xml"/>
  <Override PartName="/ppt/diagrams/drawing1.xml" ContentType="application/vnd.ms-office.drawingml.diagramDrawing+xml"/>
  <Override PartName="/ppt/notesSlides/notesSlide15.xml" ContentType="application/vnd.openxmlformats-officedocument.presentationml.notesSlide+xml"/>
  <Override PartName="/ppt/notesSlides/notesSlide4.xml" ContentType="application/vnd.openxmlformats-officedocument.presentationml.notesSlide+xml"/>
  <Override PartName="/ppt/slides/slide39.xml" ContentType="application/vnd.openxmlformats-officedocument.presentationml.slide+xml"/>
  <Override PartName="/ppt/notesSlides/notesSlide20.xml" ContentType="application/vnd.openxmlformats-officedocument.presentationml.notesSlide+xml"/>
  <Override PartName="/ppt/slides/slide5.xml" ContentType="application/vnd.openxmlformats-officedocument.presentationml.slide+xml"/>
  <Override PartName="/ppt/slideMasters/slideMaster1.xml" ContentType="application/vnd.openxmlformats-officedocument.presentationml.slideMaster+xml"/>
  <Override PartName="/ppt/slideLayouts/slideLayout3.xml" ContentType="application/vnd.openxmlformats-officedocument.presentationml.slideLayout+xml"/>
  <Override PartName="/ppt/slides/slide25.xml" ContentType="application/vnd.openxmlformats-officedocument.presentationml.slide+xml"/>
  <Override PartName="/ppt/theme/theme3.xml" ContentType="application/vnd.openxmlformats-officedocument.theme+xml"/>
  <Override PartName="/ppt/notesSlides/notesSlide19.xml" ContentType="application/vnd.openxmlformats-officedocument.presentationml.notesSlide+xml"/>
  <Override PartName="/ppt/notesSlides/notesSlide38.xml" ContentType="application/vnd.openxmlformats-officedocument.presentationml.notesSlide+xml"/>
  <Override PartName="/ppt/notesSlides/notesSlide24.xml" ContentType="application/vnd.openxmlformats-officedocument.presentationml.notesSlide+xml"/>
  <Override PartName="/ppt/slides/slide9.xml" ContentType="application/vnd.openxmlformats-officedocument.presentationml.slide+xml"/>
  <Override PartName="/ppt/slides/slide13.xml" ContentType="application/vnd.openxmlformats-officedocument.presentationml.slide+xml"/>
  <Default Extension="xml" ContentType="application/xml"/>
  <Override PartName="/ppt/diagrams/colors1.xml" ContentType="application/vnd.openxmlformats-officedocument.drawingml.diagramColors+xml"/>
  <Override PartName="/ppt/tableStyles.xml" ContentType="application/vnd.openxmlformats-officedocument.presentationml.tableStyles+xml"/>
  <Override PartName="/ppt/notesSlides/notesSlide10.xml" ContentType="application/vnd.openxmlformats-officedocument.presentationml.notesSlide+xml"/>
  <Override PartName="/ppt/slideLayouts/slideLayout7.xml" ContentType="application/vnd.openxmlformats-officedocument.presentationml.slideLayout+xml"/>
  <Override PartName="/ppt/slides/slide32.xml" ContentType="application/vnd.openxmlformats-officedocument.presentationml.slide+xml"/>
  <Override PartName="/ppt/slides/slide29.xml" ContentType="application/vnd.openxmlformats-officedocument.presentationml.slide+xml"/>
  <Override PartName="/ppt/viewProps.xml" ContentType="application/vnd.openxmlformats-officedocument.presentationml.viewProps+xml"/>
  <Override PartName="/docProps/app.xml" ContentType="application/vnd.openxmlformats-officedocument.extended-properties+xml"/>
  <Override PartName="/ppt/notesMasters/notesMaster1.xml" ContentType="application/vnd.openxmlformats-officedocument.presentationml.notesMaster+xml"/>
  <Override PartName="/ppt/notesSlides/notesSlide12.xml" ContentType="application/vnd.openxmlformats-officedocument.presentationml.notesSlide+xml"/>
  <Override PartName="/ppt/notesSlides/notesSlide28.xml" ContentType="application/vnd.openxmlformats-officedocument.presentationml.notesSlide+xml"/>
  <Override PartName="/ppt/notesSlides/notesSlide1.xml" ContentType="application/vnd.openxmlformats-officedocument.presentationml.notesSlide+xml"/>
  <Override PartName="/ppt/slides/slide17.xml" ContentType="application/vnd.openxmlformats-officedocument.presentationml.slide+xml"/>
  <Override PartName="/ppt/slides/slide36.xml" ContentType="application/vnd.openxmlformats-officedocument.presentationml.slide+xml"/>
  <Override PartName="/ppt/presentation.xml" ContentType="application/vnd.openxmlformats-officedocument.presentationml.presentation.main+xml"/>
  <Override PartName="/ppt/slides/slide2.xml" ContentType="application/vnd.openxmlformats-officedocument.presentationml.slide+xml"/>
  <Override PartName="/ppt/notesSlides/notesSlide33.xml" ContentType="application/vnd.openxmlformats-officedocument.presentationml.notesSlide+xml"/>
  <Override PartName="/ppt/slides/slide22.xml" ContentType="application/vnd.openxmlformats-officedocument.presentationml.slide+xml"/>
  <Override PartName="/ppt/slides/slide41.xml" ContentType="application/vnd.openxmlformats-officedocument.presentationml.slide+xml"/>
  <Override PartName="/ppt/diagrams/drawing2.xml" ContentType="application/vnd.ms-office.drawingml.diagramDrawing+xml"/>
  <Override PartName="/ppt/notesSlides/notesSlide16.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notesSlides/notesSlide21.xml" ContentType="application/vnd.openxmlformats-officedocument.presentationml.notesSlide+xml"/>
  <Override PartName="/ppt/slides/slide6.xml" ContentType="application/vnd.openxmlformats-officedocument.presentationml.slide+xml"/>
  <Override PartName="/ppt/slideLayouts/slideLayout4.xml" ContentType="application/vnd.openxmlformats-officedocument.presentationml.slideLayout+xml"/>
  <Override PartName="/ppt/slides/slide10.xml" ContentType="application/vnd.openxmlformats-officedocument.presentationml.slide+xml"/>
  <Override PartName="/ppt/slides/slide26.xml" ContentType="application/vnd.openxmlformats-officedocument.presentationml.slide+xml"/>
  <Default Extension="pdf" ContentType="application/pdf"/>
  <Override PartName="/ppt/notesSlides/notesSlide39.xml" ContentType="application/vnd.openxmlformats-officedocument.presentationml.notesSlide+xml"/>
  <Default Extension="png" ContentType="image/png"/>
  <Override PartName="/ppt/notesSlides/notesSlide25.xml" ContentType="application/vnd.openxmlformats-officedocument.presentationml.notesSlide+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705" r:id="rId1"/>
  </p:sldMasterIdLst>
  <p:notesMasterIdLst>
    <p:notesMasterId r:id="rId44"/>
  </p:notesMasterIdLst>
  <p:handoutMasterIdLst>
    <p:handoutMasterId r:id="rId45"/>
  </p:handoutMasterIdLst>
  <p:sldIdLst>
    <p:sldId id="256" r:id="rId2"/>
    <p:sldId id="302" r:id="rId3"/>
    <p:sldId id="277" r:id="rId4"/>
    <p:sldId id="339" r:id="rId5"/>
    <p:sldId id="278" r:id="rId6"/>
    <p:sldId id="280" r:id="rId7"/>
    <p:sldId id="282" r:id="rId8"/>
    <p:sldId id="338" r:id="rId9"/>
    <p:sldId id="283" r:id="rId10"/>
    <p:sldId id="303" r:id="rId11"/>
    <p:sldId id="304" r:id="rId12"/>
    <p:sldId id="306" r:id="rId13"/>
    <p:sldId id="307" r:id="rId14"/>
    <p:sldId id="309" r:id="rId15"/>
    <p:sldId id="310" r:id="rId16"/>
    <p:sldId id="311" r:id="rId17"/>
    <p:sldId id="312" r:id="rId18"/>
    <p:sldId id="315" r:id="rId19"/>
    <p:sldId id="313" r:id="rId20"/>
    <p:sldId id="314" r:id="rId21"/>
    <p:sldId id="316" r:id="rId22"/>
    <p:sldId id="317" r:id="rId23"/>
    <p:sldId id="318" r:id="rId24"/>
    <p:sldId id="319" r:id="rId25"/>
    <p:sldId id="320" r:id="rId26"/>
    <p:sldId id="321" r:id="rId27"/>
    <p:sldId id="324" r:id="rId28"/>
    <p:sldId id="323" r:id="rId29"/>
    <p:sldId id="325" r:id="rId30"/>
    <p:sldId id="326" r:id="rId31"/>
    <p:sldId id="327" r:id="rId32"/>
    <p:sldId id="328" r:id="rId33"/>
    <p:sldId id="329" r:id="rId34"/>
    <p:sldId id="330" r:id="rId35"/>
    <p:sldId id="331" r:id="rId36"/>
    <p:sldId id="333" r:id="rId37"/>
    <p:sldId id="332" r:id="rId38"/>
    <p:sldId id="334" r:id="rId39"/>
    <p:sldId id="335" r:id="rId40"/>
    <p:sldId id="336" r:id="rId41"/>
    <p:sldId id="337" r:id="rId42"/>
    <p:sldId id="301" r:id="rId43"/>
  </p:sldIdLst>
  <p:sldSz cx="9144000" cy="6858000" type="screen4x3"/>
  <p:notesSz cx="9144000" cy="6858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prnPr/>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p:restoredLeft sz="15498" autoAdjust="0"/>
    <p:restoredTop sz="93142" autoAdjust="0"/>
  </p:normalViewPr>
  <p:slideViewPr>
    <p:cSldViewPr snapToGrid="0" snapToObjects="1">
      <p:cViewPr varScale="1">
        <p:scale>
          <a:sx n="114" d="100"/>
          <a:sy n="114" d="100"/>
        </p:scale>
        <p:origin x="-464" y="-10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888"/>
    </p:cViewPr>
  </p:sorterViewPr>
  <p:gridSpacing cx="73736200" cy="73736200"/>
</p:viewPr>
</file>

<file path=ppt/_rels/presentation.xml.rels><?xml version="1.0" encoding="UTF-8" standalone="yes"?>
<Relationships xmlns="http://schemas.openxmlformats.org/package/2006/relationships"><Relationship Id="rId46" Type="http://schemas.openxmlformats.org/officeDocument/2006/relationships/printerSettings" Target="printerSettings/printerSettings1.bin"/><Relationship Id="rId47" Type="http://schemas.openxmlformats.org/officeDocument/2006/relationships/presProps" Target="presProps.xml"/><Relationship Id="rId48" Type="http://schemas.openxmlformats.org/officeDocument/2006/relationships/viewProps" Target="viewProps.xml"/><Relationship Id="rId49" Type="http://schemas.openxmlformats.org/officeDocument/2006/relationships/theme" Target="theme/theme1.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50"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notesMaster" Target="notesMasters/notesMaster1.xml"/><Relationship Id="rId45" Type="http://schemas.openxmlformats.org/officeDocument/2006/relationships/handoutMaster" Target="handoutMasters/handoutMaster1.xml"/></Relationships>
</file>

<file path=ppt/diagrams/_rels/data1.xml.rels><?xml version="1.0" encoding="UTF-8" standalone="yes"?>
<Relationships xmlns="http://schemas.openxmlformats.org/package/2006/relationships"><Relationship Id="rId1" Type="http://schemas.openxmlformats.org/officeDocument/2006/relationships/image" Target="../media/image3.jpeg"/></Relationships>
</file>

<file path=ppt/diagrams/_rels/data2.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5" Type="http://schemas.openxmlformats.org/officeDocument/2006/relationships/image" Target="../media/image8.png"/><Relationship Id="rId1" Type="http://schemas.openxmlformats.org/officeDocument/2006/relationships/image" Target="../media/image4.png"/><Relationship Id="rId2" Type="http://schemas.openxmlformats.org/officeDocument/2006/relationships/image" Target="../media/image5.png"/></Relationships>
</file>

<file path=ppt/diagrams/_rels/drawing1.xml.rels><?xml version="1.0" encoding="UTF-8" standalone="yes"?>
<Relationships xmlns="http://schemas.openxmlformats.org/package/2006/relationships"><Relationship Id="rId1" Type="http://schemas.openxmlformats.org/officeDocument/2006/relationships/image" Target="../media/image3.jpeg"/></Relationships>
</file>

<file path=ppt/diagrams/_rels/drawing2.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5" Type="http://schemas.openxmlformats.org/officeDocument/2006/relationships/image" Target="../media/image8.png"/><Relationship Id="rId1" Type="http://schemas.openxmlformats.org/officeDocument/2006/relationships/image" Target="../media/image4.png"/><Relationship Id="rId2" Type="http://schemas.openxmlformats.org/officeDocument/2006/relationships/image" Target="../media/image5.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F393428-0AFC-B940-975B-8C510CB36D20}" type="doc">
      <dgm:prSet loTypeId="urn:microsoft.com/office/officeart/2005/8/layout/vList4" loCatId="list" qsTypeId="urn:microsoft.com/office/officeart/2005/8/quickstyle/simple4" qsCatId="simple" csTypeId="urn:microsoft.com/office/officeart/2005/8/colors/accent1_2" csCatId="accent1" phldr="1"/>
      <dgm:spPr/>
      <dgm:t>
        <a:bodyPr/>
        <a:lstStyle/>
        <a:p>
          <a:endParaRPr lang="en-US"/>
        </a:p>
      </dgm:t>
    </dgm:pt>
    <dgm:pt modelId="{E89F3B23-B002-8346-9D9D-B109863D8E87}">
      <dgm:prSet phldrT="[Text]"/>
      <dgm:spPr/>
      <dgm:t>
        <a:bodyPr/>
        <a:lstStyle/>
        <a:p>
          <a:r>
            <a:rPr lang="en-US" dirty="0" smtClean="0"/>
            <a:t>Solves a Real Problem</a:t>
          </a:r>
          <a:endParaRPr lang="en-US" dirty="0"/>
        </a:p>
      </dgm:t>
    </dgm:pt>
    <dgm:pt modelId="{96FAC224-81D1-794F-8EA7-ED10C86DA3A8}" type="parTrans" cxnId="{2D4A744F-E0A7-3449-9ECE-9A5FA6C8C3DB}">
      <dgm:prSet/>
      <dgm:spPr/>
      <dgm:t>
        <a:bodyPr/>
        <a:lstStyle/>
        <a:p>
          <a:endParaRPr lang="en-US"/>
        </a:p>
      </dgm:t>
    </dgm:pt>
    <dgm:pt modelId="{2B8DC398-8B5F-0B48-97C5-2E411B2FF13E}" type="sibTrans" cxnId="{2D4A744F-E0A7-3449-9ECE-9A5FA6C8C3DB}">
      <dgm:prSet/>
      <dgm:spPr/>
      <dgm:t>
        <a:bodyPr/>
        <a:lstStyle/>
        <a:p>
          <a:endParaRPr lang="en-US"/>
        </a:p>
      </dgm:t>
    </dgm:pt>
    <dgm:pt modelId="{5644F286-9D91-A445-A5A3-75ED28AD29BC}">
      <dgm:prSet phldrT="[Text]"/>
      <dgm:spPr/>
      <dgm:t>
        <a:bodyPr/>
        <a:lstStyle/>
        <a:p>
          <a:r>
            <a:rPr lang="en-US" dirty="0" smtClean="0"/>
            <a:t>Competent people</a:t>
          </a:r>
          <a:endParaRPr lang="en-US" dirty="0"/>
        </a:p>
      </dgm:t>
    </dgm:pt>
    <dgm:pt modelId="{DEC55ED7-811D-C44B-BA82-8F92689300F9}" type="parTrans" cxnId="{FE88AA4B-52BF-474F-A22E-90715A2B54DA}">
      <dgm:prSet/>
      <dgm:spPr/>
      <dgm:t>
        <a:bodyPr/>
        <a:lstStyle/>
        <a:p>
          <a:endParaRPr lang="en-US"/>
        </a:p>
      </dgm:t>
    </dgm:pt>
    <dgm:pt modelId="{1A497CBD-F35D-6443-A59C-5A00E413C31E}" type="sibTrans" cxnId="{FE88AA4B-52BF-474F-A22E-90715A2B54DA}">
      <dgm:prSet/>
      <dgm:spPr/>
      <dgm:t>
        <a:bodyPr/>
        <a:lstStyle/>
        <a:p>
          <a:endParaRPr lang="en-US"/>
        </a:p>
      </dgm:t>
    </dgm:pt>
    <dgm:pt modelId="{10F9EF67-BD39-7147-9B5A-D5C616E301B8}">
      <dgm:prSet phldrT="[Text]"/>
      <dgm:spPr/>
      <dgm:t>
        <a:bodyPr/>
        <a:lstStyle/>
        <a:p>
          <a:r>
            <a:rPr lang="en-US" dirty="0" err="1" smtClean="0"/>
            <a:t>Scaleable</a:t>
          </a:r>
          <a:r>
            <a:rPr lang="en-US" dirty="0" smtClean="0"/>
            <a:t> Viable market</a:t>
          </a:r>
          <a:endParaRPr lang="en-US" dirty="0"/>
        </a:p>
      </dgm:t>
    </dgm:pt>
    <dgm:pt modelId="{A9976C7D-DFC3-2C4B-82FB-D4B627AA31B0}" type="parTrans" cxnId="{3E557978-FF53-9C4C-944F-2D70A88E3A45}">
      <dgm:prSet/>
      <dgm:spPr/>
      <dgm:t>
        <a:bodyPr/>
        <a:lstStyle/>
        <a:p>
          <a:endParaRPr lang="en-US"/>
        </a:p>
      </dgm:t>
    </dgm:pt>
    <dgm:pt modelId="{E356D455-A86F-3B4B-9B72-11685B8E3B5A}" type="sibTrans" cxnId="{3E557978-FF53-9C4C-944F-2D70A88E3A45}">
      <dgm:prSet/>
      <dgm:spPr/>
      <dgm:t>
        <a:bodyPr/>
        <a:lstStyle/>
        <a:p>
          <a:endParaRPr lang="en-US"/>
        </a:p>
      </dgm:t>
    </dgm:pt>
    <dgm:pt modelId="{636ABEAB-4D52-5140-B6F9-819C7D13C59D}">
      <dgm:prSet phldrT="[Text]"/>
      <dgm:spPr/>
      <dgm:t>
        <a:bodyPr/>
        <a:lstStyle/>
        <a:p>
          <a:r>
            <a:rPr lang="en-US" dirty="0" smtClean="0"/>
            <a:t>Great Idea</a:t>
          </a:r>
          <a:endParaRPr lang="en-US" dirty="0"/>
        </a:p>
      </dgm:t>
    </dgm:pt>
    <dgm:pt modelId="{DA57AB66-30F1-C149-B0D2-F84193E68FDA}" type="parTrans" cxnId="{EE823C25-F151-ED47-AB93-D41377FDF256}">
      <dgm:prSet/>
      <dgm:spPr/>
      <dgm:t>
        <a:bodyPr/>
        <a:lstStyle/>
        <a:p>
          <a:endParaRPr lang="en-US"/>
        </a:p>
      </dgm:t>
    </dgm:pt>
    <dgm:pt modelId="{9DCAEAE6-EBC6-F740-B3A3-8EDD6967C6AC}" type="sibTrans" cxnId="{EE823C25-F151-ED47-AB93-D41377FDF256}">
      <dgm:prSet/>
      <dgm:spPr/>
      <dgm:t>
        <a:bodyPr/>
        <a:lstStyle/>
        <a:p>
          <a:endParaRPr lang="en-US"/>
        </a:p>
      </dgm:t>
    </dgm:pt>
    <dgm:pt modelId="{186AD683-8108-C347-AED6-36B5D2FE7D40}">
      <dgm:prSet phldrT="[Text]"/>
      <dgm:spPr/>
      <dgm:t>
        <a:bodyPr/>
        <a:lstStyle/>
        <a:p>
          <a:r>
            <a:rPr lang="en-US" dirty="0" smtClean="0"/>
            <a:t>Technically feasible</a:t>
          </a:r>
          <a:endParaRPr lang="en-US" dirty="0"/>
        </a:p>
      </dgm:t>
    </dgm:pt>
    <dgm:pt modelId="{C5846140-AB11-1449-960C-9A8DD7B1292E}" type="parTrans" cxnId="{2C2095B6-D35A-B340-8D0D-16F7E65C4CCE}">
      <dgm:prSet/>
      <dgm:spPr/>
      <dgm:t>
        <a:bodyPr/>
        <a:lstStyle/>
        <a:p>
          <a:endParaRPr lang="en-US"/>
        </a:p>
      </dgm:t>
    </dgm:pt>
    <dgm:pt modelId="{9676F9B3-E5F9-3E4F-B445-2FFCB5A348E9}" type="sibTrans" cxnId="{2C2095B6-D35A-B340-8D0D-16F7E65C4CCE}">
      <dgm:prSet/>
      <dgm:spPr/>
      <dgm:t>
        <a:bodyPr/>
        <a:lstStyle/>
        <a:p>
          <a:endParaRPr lang="en-US"/>
        </a:p>
      </dgm:t>
    </dgm:pt>
    <dgm:pt modelId="{45296E77-FC82-2B4A-BED0-1930F89E84AE}" type="pres">
      <dgm:prSet presAssocID="{4F393428-0AFC-B940-975B-8C510CB36D20}" presName="linear" presStyleCnt="0">
        <dgm:presLayoutVars>
          <dgm:dir/>
          <dgm:resizeHandles val="exact"/>
        </dgm:presLayoutVars>
      </dgm:prSet>
      <dgm:spPr/>
      <dgm:t>
        <a:bodyPr/>
        <a:lstStyle/>
        <a:p>
          <a:endParaRPr lang="en-US"/>
        </a:p>
      </dgm:t>
    </dgm:pt>
    <dgm:pt modelId="{576A6980-8EF3-3448-B63F-4C2F9F39F8FE}" type="pres">
      <dgm:prSet presAssocID="{636ABEAB-4D52-5140-B6F9-819C7D13C59D}" presName="comp" presStyleCnt="0"/>
      <dgm:spPr/>
      <dgm:t>
        <a:bodyPr/>
        <a:lstStyle/>
        <a:p>
          <a:endParaRPr lang="en-US"/>
        </a:p>
      </dgm:t>
    </dgm:pt>
    <dgm:pt modelId="{2BCD0016-E36E-0949-9586-45C75E73FEFF}" type="pres">
      <dgm:prSet presAssocID="{636ABEAB-4D52-5140-B6F9-819C7D13C59D}" presName="box" presStyleLbl="node1" presStyleIdx="0" presStyleCnt="5" custLinFactNeighborX="-20442"/>
      <dgm:spPr/>
      <dgm:t>
        <a:bodyPr/>
        <a:lstStyle/>
        <a:p>
          <a:endParaRPr lang="en-US"/>
        </a:p>
      </dgm:t>
    </dgm:pt>
    <dgm:pt modelId="{0089609F-EC98-FB49-9609-631056FA8C67}" type="pres">
      <dgm:prSet presAssocID="{636ABEAB-4D52-5140-B6F9-819C7D13C59D}" presName="img" presStyleLbl="fgImgPlace1" presStyleIdx="0" presStyleCnt="5" custScaleX="41399"/>
      <dgm:spPr>
        <a:blipFill rotWithShape="0">
          <a:blip xmlns:r="http://schemas.openxmlformats.org/officeDocument/2006/relationships" r:embed="rId1"/>
          <a:stretch>
            <a:fillRect/>
          </a:stretch>
        </a:blipFill>
      </dgm:spPr>
      <dgm:t>
        <a:bodyPr/>
        <a:lstStyle/>
        <a:p>
          <a:endParaRPr lang="en-US"/>
        </a:p>
      </dgm:t>
    </dgm:pt>
    <dgm:pt modelId="{4C1EF334-E6BF-BC42-BADA-379AFBB2CC53}" type="pres">
      <dgm:prSet presAssocID="{636ABEAB-4D52-5140-B6F9-819C7D13C59D}" presName="text" presStyleLbl="node1" presStyleIdx="0" presStyleCnt="5">
        <dgm:presLayoutVars>
          <dgm:bulletEnabled val="1"/>
        </dgm:presLayoutVars>
      </dgm:prSet>
      <dgm:spPr/>
      <dgm:t>
        <a:bodyPr/>
        <a:lstStyle/>
        <a:p>
          <a:endParaRPr lang="en-US"/>
        </a:p>
      </dgm:t>
    </dgm:pt>
    <dgm:pt modelId="{302AD5C5-850B-5C41-87D2-8C2BC91F3110}" type="pres">
      <dgm:prSet presAssocID="{9DCAEAE6-EBC6-F740-B3A3-8EDD6967C6AC}" presName="spacer" presStyleCnt="0"/>
      <dgm:spPr/>
      <dgm:t>
        <a:bodyPr/>
        <a:lstStyle/>
        <a:p>
          <a:endParaRPr lang="en-US"/>
        </a:p>
      </dgm:t>
    </dgm:pt>
    <dgm:pt modelId="{57CBAAAE-F64A-304A-A1DC-452FCEA0F15E}" type="pres">
      <dgm:prSet presAssocID="{E89F3B23-B002-8346-9D9D-B109863D8E87}" presName="comp" presStyleCnt="0"/>
      <dgm:spPr/>
      <dgm:t>
        <a:bodyPr/>
        <a:lstStyle/>
        <a:p>
          <a:endParaRPr lang="en-US"/>
        </a:p>
      </dgm:t>
    </dgm:pt>
    <dgm:pt modelId="{BCDD4FB6-5A6E-1944-AFC2-E3CB021A1DA0}" type="pres">
      <dgm:prSet presAssocID="{E89F3B23-B002-8346-9D9D-B109863D8E87}" presName="box" presStyleLbl="node1" presStyleIdx="1" presStyleCnt="5"/>
      <dgm:spPr/>
      <dgm:t>
        <a:bodyPr/>
        <a:lstStyle/>
        <a:p>
          <a:endParaRPr lang="en-US"/>
        </a:p>
      </dgm:t>
    </dgm:pt>
    <dgm:pt modelId="{76FDE72E-4D36-C944-95B2-0203D03DD3A4}" type="pres">
      <dgm:prSet presAssocID="{E89F3B23-B002-8346-9D9D-B109863D8E87}" presName="img" presStyleLbl="fgImgPlace1" presStyleIdx="1" presStyleCnt="5" custScaleX="41399"/>
      <dgm:spPr>
        <a:blipFill rotWithShape="0">
          <a:blip xmlns:r="http://schemas.openxmlformats.org/officeDocument/2006/relationships" r:embed="rId1"/>
          <a:stretch>
            <a:fillRect/>
          </a:stretch>
        </a:blipFill>
      </dgm:spPr>
      <dgm:t>
        <a:bodyPr/>
        <a:lstStyle/>
        <a:p>
          <a:endParaRPr lang="en-US"/>
        </a:p>
      </dgm:t>
    </dgm:pt>
    <dgm:pt modelId="{FB549C2A-3E85-1A40-84B3-F3A3C8E103FA}" type="pres">
      <dgm:prSet presAssocID="{E89F3B23-B002-8346-9D9D-B109863D8E87}" presName="text" presStyleLbl="node1" presStyleIdx="1" presStyleCnt="5">
        <dgm:presLayoutVars>
          <dgm:bulletEnabled val="1"/>
        </dgm:presLayoutVars>
      </dgm:prSet>
      <dgm:spPr/>
      <dgm:t>
        <a:bodyPr/>
        <a:lstStyle/>
        <a:p>
          <a:endParaRPr lang="en-US"/>
        </a:p>
      </dgm:t>
    </dgm:pt>
    <dgm:pt modelId="{397DF73E-4DAF-AB43-A7A4-AA5F70E3B532}" type="pres">
      <dgm:prSet presAssocID="{2B8DC398-8B5F-0B48-97C5-2E411B2FF13E}" presName="spacer" presStyleCnt="0"/>
      <dgm:spPr/>
      <dgm:t>
        <a:bodyPr/>
        <a:lstStyle/>
        <a:p>
          <a:endParaRPr lang="en-US"/>
        </a:p>
      </dgm:t>
    </dgm:pt>
    <dgm:pt modelId="{B5BBE1F9-9BDC-FE44-8599-0A49FC5BD36E}" type="pres">
      <dgm:prSet presAssocID="{186AD683-8108-C347-AED6-36B5D2FE7D40}" presName="comp" presStyleCnt="0"/>
      <dgm:spPr/>
      <dgm:t>
        <a:bodyPr/>
        <a:lstStyle/>
        <a:p>
          <a:endParaRPr lang="en-US"/>
        </a:p>
      </dgm:t>
    </dgm:pt>
    <dgm:pt modelId="{E28142D4-42DE-AE48-B4F2-3A04C02EA271}" type="pres">
      <dgm:prSet presAssocID="{186AD683-8108-C347-AED6-36B5D2FE7D40}" presName="box" presStyleLbl="node1" presStyleIdx="2" presStyleCnt="5"/>
      <dgm:spPr/>
      <dgm:t>
        <a:bodyPr/>
        <a:lstStyle/>
        <a:p>
          <a:endParaRPr lang="en-US"/>
        </a:p>
      </dgm:t>
    </dgm:pt>
    <dgm:pt modelId="{02252655-57A2-104B-BB54-64282DF799CD}" type="pres">
      <dgm:prSet presAssocID="{186AD683-8108-C347-AED6-36B5D2FE7D40}" presName="img" presStyleLbl="fgImgPlace1" presStyleIdx="2" presStyleCnt="5" custScaleX="41399"/>
      <dgm:spPr>
        <a:blipFill rotWithShape="0">
          <a:blip xmlns:r="http://schemas.openxmlformats.org/officeDocument/2006/relationships" r:embed="rId1"/>
          <a:stretch>
            <a:fillRect/>
          </a:stretch>
        </a:blipFill>
      </dgm:spPr>
      <dgm:t>
        <a:bodyPr/>
        <a:lstStyle/>
        <a:p>
          <a:endParaRPr lang="en-US"/>
        </a:p>
      </dgm:t>
    </dgm:pt>
    <dgm:pt modelId="{7C6E30E8-CE66-C946-AA34-B74334A37D07}" type="pres">
      <dgm:prSet presAssocID="{186AD683-8108-C347-AED6-36B5D2FE7D40}" presName="text" presStyleLbl="node1" presStyleIdx="2" presStyleCnt="5">
        <dgm:presLayoutVars>
          <dgm:bulletEnabled val="1"/>
        </dgm:presLayoutVars>
      </dgm:prSet>
      <dgm:spPr/>
      <dgm:t>
        <a:bodyPr/>
        <a:lstStyle/>
        <a:p>
          <a:endParaRPr lang="en-US"/>
        </a:p>
      </dgm:t>
    </dgm:pt>
    <dgm:pt modelId="{0F5FB1B4-04E5-CA4E-9050-11441C3148B4}" type="pres">
      <dgm:prSet presAssocID="{9676F9B3-E5F9-3E4F-B445-2FFCB5A348E9}" presName="spacer" presStyleCnt="0"/>
      <dgm:spPr/>
      <dgm:t>
        <a:bodyPr/>
        <a:lstStyle/>
        <a:p>
          <a:endParaRPr lang="en-US"/>
        </a:p>
      </dgm:t>
    </dgm:pt>
    <dgm:pt modelId="{B87719CC-A129-554A-9C5D-579C4091BB65}" type="pres">
      <dgm:prSet presAssocID="{5644F286-9D91-A445-A5A3-75ED28AD29BC}" presName="comp" presStyleCnt="0"/>
      <dgm:spPr/>
      <dgm:t>
        <a:bodyPr/>
        <a:lstStyle/>
        <a:p>
          <a:endParaRPr lang="en-US"/>
        </a:p>
      </dgm:t>
    </dgm:pt>
    <dgm:pt modelId="{D7FA0339-1D45-C343-B75F-470913081456}" type="pres">
      <dgm:prSet presAssocID="{5644F286-9D91-A445-A5A3-75ED28AD29BC}" presName="box" presStyleLbl="node1" presStyleIdx="3" presStyleCnt="5"/>
      <dgm:spPr/>
      <dgm:t>
        <a:bodyPr/>
        <a:lstStyle/>
        <a:p>
          <a:endParaRPr lang="en-US"/>
        </a:p>
      </dgm:t>
    </dgm:pt>
    <dgm:pt modelId="{8C568861-FB75-E748-809A-B9429E5C93BA}" type="pres">
      <dgm:prSet presAssocID="{5644F286-9D91-A445-A5A3-75ED28AD29BC}" presName="img" presStyleLbl="fgImgPlace1" presStyleIdx="3" presStyleCnt="5" custScaleX="41399"/>
      <dgm:spPr>
        <a:blipFill rotWithShape="0">
          <a:blip xmlns:r="http://schemas.openxmlformats.org/officeDocument/2006/relationships" r:embed="rId1"/>
          <a:stretch>
            <a:fillRect/>
          </a:stretch>
        </a:blipFill>
      </dgm:spPr>
      <dgm:t>
        <a:bodyPr/>
        <a:lstStyle/>
        <a:p>
          <a:endParaRPr lang="en-US"/>
        </a:p>
      </dgm:t>
    </dgm:pt>
    <dgm:pt modelId="{C3BA10C3-46AE-7744-B86A-720247882AEC}" type="pres">
      <dgm:prSet presAssocID="{5644F286-9D91-A445-A5A3-75ED28AD29BC}" presName="text" presStyleLbl="node1" presStyleIdx="3" presStyleCnt="5">
        <dgm:presLayoutVars>
          <dgm:bulletEnabled val="1"/>
        </dgm:presLayoutVars>
      </dgm:prSet>
      <dgm:spPr/>
      <dgm:t>
        <a:bodyPr/>
        <a:lstStyle/>
        <a:p>
          <a:endParaRPr lang="en-US"/>
        </a:p>
      </dgm:t>
    </dgm:pt>
    <dgm:pt modelId="{1FD6AF03-CD01-B745-9688-212F6687A8DD}" type="pres">
      <dgm:prSet presAssocID="{1A497CBD-F35D-6443-A59C-5A00E413C31E}" presName="spacer" presStyleCnt="0"/>
      <dgm:spPr/>
      <dgm:t>
        <a:bodyPr/>
        <a:lstStyle/>
        <a:p>
          <a:endParaRPr lang="en-US"/>
        </a:p>
      </dgm:t>
    </dgm:pt>
    <dgm:pt modelId="{B6210C22-C368-BB4D-A5FD-6B51D5368B5B}" type="pres">
      <dgm:prSet presAssocID="{10F9EF67-BD39-7147-9B5A-D5C616E301B8}" presName="comp" presStyleCnt="0"/>
      <dgm:spPr/>
      <dgm:t>
        <a:bodyPr/>
        <a:lstStyle/>
        <a:p>
          <a:endParaRPr lang="en-US"/>
        </a:p>
      </dgm:t>
    </dgm:pt>
    <dgm:pt modelId="{30FC0D3A-9CDC-3D45-ADC4-7ABE78165025}" type="pres">
      <dgm:prSet presAssocID="{10F9EF67-BD39-7147-9B5A-D5C616E301B8}" presName="box" presStyleLbl="node1" presStyleIdx="4" presStyleCnt="5"/>
      <dgm:spPr/>
      <dgm:t>
        <a:bodyPr/>
        <a:lstStyle/>
        <a:p>
          <a:endParaRPr lang="en-US"/>
        </a:p>
      </dgm:t>
    </dgm:pt>
    <dgm:pt modelId="{2CB605AE-EE82-F443-A97D-65B2570D2740}" type="pres">
      <dgm:prSet presAssocID="{10F9EF67-BD39-7147-9B5A-D5C616E301B8}" presName="img" presStyleLbl="fgImgPlace1" presStyleIdx="4" presStyleCnt="5" custScaleX="41399"/>
      <dgm:spPr>
        <a:blipFill rotWithShape="0">
          <a:blip xmlns:r="http://schemas.openxmlformats.org/officeDocument/2006/relationships" r:embed="rId1"/>
          <a:stretch>
            <a:fillRect/>
          </a:stretch>
        </a:blipFill>
      </dgm:spPr>
      <dgm:t>
        <a:bodyPr/>
        <a:lstStyle/>
        <a:p>
          <a:endParaRPr lang="en-US"/>
        </a:p>
      </dgm:t>
    </dgm:pt>
    <dgm:pt modelId="{9BAA61F0-2FFD-814A-ADA6-6511AFDF6084}" type="pres">
      <dgm:prSet presAssocID="{10F9EF67-BD39-7147-9B5A-D5C616E301B8}" presName="text" presStyleLbl="node1" presStyleIdx="4" presStyleCnt="5">
        <dgm:presLayoutVars>
          <dgm:bulletEnabled val="1"/>
        </dgm:presLayoutVars>
      </dgm:prSet>
      <dgm:spPr/>
      <dgm:t>
        <a:bodyPr/>
        <a:lstStyle/>
        <a:p>
          <a:endParaRPr lang="en-US"/>
        </a:p>
      </dgm:t>
    </dgm:pt>
  </dgm:ptLst>
  <dgm:cxnLst>
    <dgm:cxn modelId="{2C2095B6-D35A-B340-8D0D-16F7E65C4CCE}" srcId="{4F393428-0AFC-B940-975B-8C510CB36D20}" destId="{186AD683-8108-C347-AED6-36B5D2FE7D40}" srcOrd="2" destOrd="0" parTransId="{C5846140-AB11-1449-960C-9A8DD7B1292E}" sibTransId="{9676F9B3-E5F9-3E4F-B445-2FFCB5A348E9}"/>
    <dgm:cxn modelId="{F8E200F9-493F-3548-AABB-D1347E6F5E4D}" type="presOf" srcId="{186AD683-8108-C347-AED6-36B5D2FE7D40}" destId="{7C6E30E8-CE66-C946-AA34-B74334A37D07}" srcOrd="1" destOrd="0" presId="urn:microsoft.com/office/officeart/2005/8/layout/vList4"/>
    <dgm:cxn modelId="{FFCB0251-6FEF-F744-9E67-D2C52F60A1EB}" type="presOf" srcId="{636ABEAB-4D52-5140-B6F9-819C7D13C59D}" destId="{4C1EF334-E6BF-BC42-BADA-379AFBB2CC53}" srcOrd="1" destOrd="0" presId="urn:microsoft.com/office/officeart/2005/8/layout/vList4"/>
    <dgm:cxn modelId="{FE88AA4B-52BF-474F-A22E-90715A2B54DA}" srcId="{4F393428-0AFC-B940-975B-8C510CB36D20}" destId="{5644F286-9D91-A445-A5A3-75ED28AD29BC}" srcOrd="3" destOrd="0" parTransId="{DEC55ED7-811D-C44B-BA82-8F92689300F9}" sibTransId="{1A497CBD-F35D-6443-A59C-5A00E413C31E}"/>
    <dgm:cxn modelId="{D84386C7-E8D8-4044-BB2D-39FFAFBB71B6}" type="presOf" srcId="{5644F286-9D91-A445-A5A3-75ED28AD29BC}" destId="{C3BA10C3-46AE-7744-B86A-720247882AEC}" srcOrd="1" destOrd="0" presId="urn:microsoft.com/office/officeart/2005/8/layout/vList4"/>
    <dgm:cxn modelId="{691E606F-72F8-C544-B646-D860E20CF621}" type="presOf" srcId="{E89F3B23-B002-8346-9D9D-B109863D8E87}" destId="{FB549C2A-3E85-1A40-84B3-F3A3C8E103FA}" srcOrd="1" destOrd="0" presId="urn:microsoft.com/office/officeart/2005/8/layout/vList4"/>
    <dgm:cxn modelId="{2D4A744F-E0A7-3449-9ECE-9A5FA6C8C3DB}" srcId="{4F393428-0AFC-B940-975B-8C510CB36D20}" destId="{E89F3B23-B002-8346-9D9D-B109863D8E87}" srcOrd="1" destOrd="0" parTransId="{96FAC224-81D1-794F-8EA7-ED10C86DA3A8}" sibTransId="{2B8DC398-8B5F-0B48-97C5-2E411B2FF13E}"/>
    <dgm:cxn modelId="{16D50BE6-8217-414A-9ADF-B2B6C6FFA80A}" type="presOf" srcId="{E89F3B23-B002-8346-9D9D-B109863D8E87}" destId="{BCDD4FB6-5A6E-1944-AFC2-E3CB021A1DA0}" srcOrd="0" destOrd="0" presId="urn:microsoft.com/office/officeart/2005/8/layout/vList4"/>
    <dgm:cxn modelId="{7A3FEF75-EA41-094B-BCCD-5A5FC5EE512A}" type="presOf" srcId="{10F9EF67-BD39-7147-9B5A-D5C616E301B8}" destId="{9BAA61F0-2FFD-814A-ADA6-6511AFDF6084}" srcOrd="1" destOrd="0" presId="urn:microsoft.com/office/officeart/2005/8/layout/vList4"/>
    <dgm:cxn modelId="{8B79DC8E-8805-814D-ADB9-977063EDF7CE}" type="presOf" srcId="{5644F286-9D91-A445-A5A3-75ED28AD29BC}" destId="{D7FA0339-1D45-C343-B75F-470913081456}" srcOrd="0" destOrd="0" presId="urn:microsoft.com/office/officeart/2005/8/layout/vList4"/>
    <dgm:cxn modelId="{EE823C25-F151-ED47-AB93-D41377FDF256}" srcId="{4F393428-0AFC-B940-975B-8C510CB36D20}" destId="{636ABEAB-4D52-5140-B6F9-819C7D13C59D}" srcOrd="0" destOrd="0" parTransId="{DA57AB66-30F1-C149-B0D2-F84193E68FDA}" sibTransId="{9DCAEAE6-EBC6-F740-B3A3-8EDD6967C6AC}"/>
    <dgm:cxn modelId="{D0766765-98D4-3C45-9C8E-9F9BFD383A98}" type="presOf" srcId="{4F393428-0AFC-B940-975B-8C510CB36D20}" destId="{45296E77-FC82-2B4A-BED0-1930F89E84AE}" srcOrd="0" destOrd="0" presId="urn:microsoft.com/office/officeart/2005/8/layout/vList4"/>
    <dgm:cxn modelId="{73E6B306-A5CC-5B4B-A940-6CDE355A1D1E}" type="presOf" srcId="{10F9EF67-BD39-7147-9B5A-D5C616E301B8}" destId="{30FC0D3A-9CDC-3D45-ADC4-7ABE78165025}" srcOrd="0" destOrd="0" presId="urn:microsoft.com/office/officeart/2005/8/layout/vList4"/>
    <dgm:cxn modelId="{A8BA1E0E-64A3-7247-98E1-B15BE4789E25}" type="presOf" srcId="{636ABEAB-4D52-5140-B6F9-819C7D13C59D}" destId="{2BCD0016-E36E-0949-9586-45C75E73FEFF}" srcOrd="0" destOrd="0" presId="urn:microsoft.com/office/officeart/2005/8/layout/vList4"/>
    <dgm:cxn modelId="{AADFD68E-BB57-B842-BED4-26603A227103}" type="presOf" srcId="{186AD683-8108-C347-AED6-36B5D2FE7D40}" destId="{E28142D4-42DE-AE48-B4F2-3A04C02EA271}" srcOrd="0" destOrd="0" presId="urn:microsoft.com/office/officeart/2005/8/layout/vList4"/>
    <dgm:cxn modelId="{3E557978-FF53-9C4C-944F-2D70A88E3A45}" srcId="{4F393428-0AFC-B940-975B-8C510CB36D20}" destId="{10F9EF67-BD39-7147-9B5A-D5C616E301B8}" srcOrd="4" destOrd="0" parTransId="{A9976C7D-DFC3-2C4B-82FB-D4B627AA31B0}" sibTransId="{E356D455-A86F-3B4B-9B72-11685B8E3B5A}"/>
    <dgm:cxn modelId="{32D68670-4612-B848-82C3-EF8A708F59DD}" type="presParOf" srcId="{45296E77-FC82-2B4A-BED0-1930F89E84AE}" destId="{576A6980-8EF3-3448-B63F-4C2F9F39F8FE}" srcOrd="0" destOrd="0" presId="urn:microsoft.com/office/officeart/2005/8/layout/vList4"/>
    <dgm:cxn modelId="{40D1A6D0-DACD-9740-BA4A-04340AB5BE8C}" type="presParOf" srcId="{576A6980-8EF3-3448-B63F-4C2F9F39F8FE}" destId="{2BCD0016-E36E-0949-9586-45C75E73FEFF}" srcOrd="0" destOrd="0" presId="urn:microsoft.com/office/officeart/2005/8/layout/vList4"/>
    <dgm:cxn modelId="{3229F849-6D60-B841-97BD-161E111D76C7}" type="presParOf" srcId="{576A6980-8EF3-3448-B63F-4C2F9F39F8FE}" destId="{0089609F-EC98-FB49-9609-631056FA8C67}" srcOrd="1" destOrd="0" presId="urn:microsoft.com/office/officeart/2005/8/layout/vList4"/>
    <dgm:cxn modelId="{FBD34542-8923-1E4D-8A52-5AAC29FE0A10}" type="presParOf" srcId="{576A6980-8EF3-3448-B63F-4C2F9F39F8FE}" destId="{4C1EF334-E6BF-BC42-BADA-379AFBB2CC53}" srcOrd="2" destOrd="0" presId="urn:microsoft.com/office/officeart/2005/8/layout/vList4"/>
    <dgm:cxn modelId="{7543B972-3781-A04C-ABD7-42394C4A0A28}" type="presParOf" srcId="{45296E77-FC82-2B4A-BED0-1930F89E84AE}" destId="{302AD5C5-850B-5C41-87D2-8C2BC91F3110}" srcOrd="1" destOrd="0" presId="urn:microsoft.com/office/officeart/2005/8/layout/vList4"/>
    <dgm:cxn modelId="{ED70C943-7EBB-EE47-9EA6-AD943425B19B}" type="presParOf" srcId="{45296E77-FC82-2B4A-BED0-1930F89E84AE}" destId="{57CBAAAE-F64A-304A-A1DC-452FCEA0F15E}" srcOrd="2" destOrd="0" presId="urn:microsoft.com/office/officeart/2005/8/layout/vList4"/>
    <dgm:cxn modelId="{2E346682-E581-DF41-9F93-BCA63F9D1319}" type="presParOf" srcId="{57CBAAAE-F64A-304A-A1DC-452FCEA0F15E}" destId="{BCDD4FB6-5A6E-1944-AFC2-E3CB021A1DA0}" srcOrd="0" destOrd="0" presId="urn:microsoft.com/office/officeart/2005/8/layout/vList4"/>
    <dgm:cxn modelId="{AE902CD1-79BC-CD4A-9835-86C04F5879BD}" type="presParOf" srcId="{57CBAAAE-F64A-304A-A1DC-452FCEA0F15E}" destId="{76FDE72E-4D36-C944-95B2-0203D03DD3A4}" srcOrd="1" destOrd="0" presId="urn:microsoft.com/office/officeart/2005/8/layout/vList4"/>
    <dgm:cxn modelId="{7EDED48D-F6A1-9A46-8DC3-110647903E2D}" type="presParOf" srcId="{57CBAAAE-F64A-304A-A1DC-452FCEA0F15E}" destId="{FB549C2A-3E85-1A40-84B3-F3A3C8E103FA}" srcOrd="2" destOrd="0" presId="urn:microsoft.com/office/officeart/2005/8/layout/vList4"/>
    <dgm:cxn modelId="{B225D177-A5D5-514E-A099-E2A7F3E18DD1}" type="presParOf" srcId="{45296E77-FC82-2B4A-BED0-1930F89E84AE}" destId="{397DF73E-4DAF-AB43-A7A4-AA5F70E3B532}" srcOrd="3" destOrd="0" presId="urn:microsoft.com/office/officeart/2005/8/layout/vList4"/>
    <dgm:cxn modelId="{ED11C08F-5AD8-9644-ADF1-D4184FA04F11}" type="presParOf" srcId="{45296E77-FC82-2B4A-BED0-1930F89E84AE}" destId="{B5BBE1F9-9BDC-FE44-8599-0A49FC5BD36E}" srcOrd="4" destOrd="0" presId="urn:microsoft.com/office/officeart/2005/8/layout/vList4"/>
    <dgm:cxn modelId="{4AA6F3E9-A3BA-3B4D-8A16-04879FBDF671}" type="presParOf" srcId="{B5BBE1F9-9BDC-FE44-8599-0A49FC5BD36E}" destId="{E28142D4-42DE-AE48-B4F2-3A04C02EA271}" srcOrd="0" destOrd="0" presId="urn:microsoft.com/office/officeart/2005/8/layout/vList4"/>
    <dgm:cxn modelId="{20DE4EB6-5E5D-6F41-8333-F6C09819EBDD}" type="presParOf" srcId="{B5BBE1F9-9BDC-FE44-8599-0A49FC5BD36E}" destId="{02252655-57A2-104B-BB54-64282DF799CD}" srcOrd="1" destOrd="0" presId="urn:microsoft.com/office/officeart/2005/8/layout/vList4"/>
    <dgm:cxn modelId="{C1571733-109A-FA40-9DD0-04B84B35C584}" type="presParOf" srcId="{B5BBE1F9-9BDC-FE44-8599-0A49FC5BD36E}" destId="{7C6E30E8-CE66-C946-AA34-B74334A37D07}" srcOrd="2" destOrd="0" presId="urn:microsoft.com/office/officeart/2005/8/layout/vList4"/>
    <dgm:cxn modelId="{36067AAF-F772-B14F-93C6-63DAFA240D3C}" type="presParOf" srcId="{45296E77-FC82-2B4A-BED0-1930F89E84AE}" destId="{0F5FB1B4-04E5-CA4E-9050-11441C3148B4}" srcOrd="5" destOrd="0" presId="urn:microsoft.com/office/officeart/2005/8/layout/vList4"/>
    <dgm:cxn modelId="{565C0DBD-6BDF-0345-A42C-A63F8409370E}" type="presParOf" srcId="{45296E77-FC82-2B4A-BED0-1930F89E84AE}" destId="{B87719CC-A129-554A-9C5D-579C4091BB65}" srcOrd="6" destOrd="0" presId="urn:microsoft.com/office/officeart/2005/8/layout/vList4"/>
    <dgm:cxn modelId="{C020BD3A-5870-9E42-B299-FA48505325E9}" type="presParOf" srcId="{B87719CC-A129-554A-9C5D-579C4091BB65}" destId="{D7FA0339-1D45-C343-B75F-470913081456}" srcOrd="0" destOrd="0" presId="urn:microsoft.com/office/officeart/2005/8/layout/vList4"/>
    <dgm:cxn modelId="{B797B0A0-FA6D-C143-9F79-AA3332CE5186}" type="presParOf" srcId="{B87719CC-A129-554A-9C5D-579C4091BB65}" destId="{8C568861-FB75-E748-809A-B9429E5C93BA}" srcOrd="1" destOrd="0" presId="urn:microsoft.com/office/officeart/2005/8/layout/vList4"/>
    <dgm:cxn modelId="{38040EC6-4A3E-574B-9842-085D54F98F3B}" type="presParOf" srcId="{B87719CC-A129-554A-9C5D-579C4091BB65}" destId="{C3BA10C3-46AE-7744-B86A-720247882AEC}" srcOrd="2" destOrd="0" presId="urn:microsoft.com/office/officeart/2005/8/layout/vList4"/>
    <dgm:cxn modelId="{3D9FEFBB-8C1A-454A-A60A-56BA86B28A81}" type="presParOf" srcId="{45296E77-FC82-2B4A-BED0-1930F89E84AE}" destId="{1FD6AF03-CD01-B745-9688-212F6687A8DD}" srcOrd="7" destOrd="0" presId="urn:microsoft.com/office/officeart/2005/8/layout/vList4"/>
    <dgm:cxn modelId="{AC5C37BF-0F0D-3A40-B49A-23EAF96AF696}" type="presParOf" srcId="{45296E77-FC82-2B4A-BED0-1930F89E84AE}" destId="{B6210C22-C368-BB4D-A5FD-6B51D5368B5B}" srcOrd="8" destOrd="0" presId="urn:microsoft.com/office/officeart/2005/8/layout/vList4"/>
    <dgm:cxn modelId="{C6645BC0-C372-254A-8E91-37FF626FDC1A}" type="presParOf" srcId="{B6210C22-C368-BB4D-A5FD-6B51D5368B5B}" destId="{30FC0D3A-9CDC-3D45-ADC4-7ABE78165025}" srcOrd="0" destOrd="0" presId="urn:microsoft.com/office/officeart/2005/8/layout/vList4"/>
    <dgm:cxn modelId="{4185B9F0-462F-C548-AD9B-5A6A9A0E2C7E}" type="presParOf" srcId="{B6210C22-C368-BB4D-A5FD-6B51D5368B5B}" destId="{2CB605AE-EE82-F443-A97D-65B2570D2740}" srcOrd="1" destOrd="0" presId="urn:microsoft.com/office/officeart/2005/8/layout/vList4"/>
    <dgm:cxn modelId="{24C228C9-A559-A647-B556-76E51DD88F36}" type="presParOf" srcId="{B6210C22-C368-BB4D-A5FD-6B51D5368B5B}" destId="{9BAA61F0-2FFD-814A-ADA6-6511AFDF6084}" srcOrd="2" destOrd="0" presId="urn:microsoft.com/office/officeart/2005/8/layout/vList4"/>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F393428-0AFC-B940-975B-8C510CB36D20}" type="doc">
      <dgm:prSet loTypeId="urn:microsoft.com/office/officeart/2005/8/layout/vList4" loCatId="list" qsTypeId="urn:microsoft.com/office/officeart/2005/8/quickstyle/simple4" qsCatId="simple" csTypeId="urn:microsoft.com/office/officeart/2005/8/colors/accent1_2" csCatId="accent1" phldr="1"/>
      <dgm:spPr/>
      <dgm:t>
        <a:bodyPr/>
        <a:lstStyle/>
        <a:p>
          <a:endParaRPr lang="en-US"/>
        </a:p>
      </dgm:t>
    </dgm:pt>
    <dgm:pt modelId="{E89F3B23-B002-8346-9D9D-B109863D8E87}">
      <dgm:prSet phldrT="[Text]"/>
      <dgm:spPr/>
      <dgm:t>
        <a:bodyPr/>
        <a:lstStyle/>
        <a:p>
          <a:r>
            <a:rPr lang="en-US" dirty="0" smtClean="0"/>
            <a:t>Based overseas</a:t>
          </a:r>
          <a:endParaRPr lang="en-US" dirty="0"/>
        </a:p>
      </dgm:t>
    </dgm:pt>
    <dgm:pt modelId="{96FAC224-81D1-794F-8EA7-ED10C86DA3A8}" type="parTrans" cxnId="{2D4A744F-E0A7-3449-9ECE-9A5FA6C8C3DB}">
      <dgm:prSet/>
      <dgm:spPr/>
      <dgm:t>
        <a:bodyPr/>
        <a:lstStyle/>
        <a:p>
          <a:endParaRPr lang="en-US"/>
        </a:p>
      </dgm:t>
    </dgm:pt>
    <dgm:pt modelId="{2B8DC398-8B5F-0B48-97C5-2E411B2FF13E}" type="sibTrans" cxnId="{2D4A744F-E0A7-3449-9ECE-9A5FA6C8C3DB}">
      <dgm:prSet/>
      <dgm:spPr/>
      <dgm:t>
        <a:bodyPr/>
        <a:lstStyle/>
        <a:p>
          <a:endParaRPr lang="en-US"/>
        </a:p>
      </dgm:t>
    </dgm:pt>
    <dgm:pt modelId="{636ABEAB-4D52-5140-B6F9-819C7D13C59D}">
      <dgm:prSet phldrT="[Text]"/>
      <dgm:spPr/>
      <dgm:t>
        <a:bodyPr/>
        <a:lstStyle/>
        <a:p>
          <a:r>
            <a:rPr lang="en-US" dirty="0" err="1" smtClean="0"/>
            <a:t>Unprotectable</a:t>
          </a:r>
          <a:r>
            <a:rPr lang="en-US" dirty="0" smtClean="0"/>
            <a:t> IP</a:t>
          </a:r>
          <a:endParaRPr lang="en-US" dirty="0"/>
        </a:p>
      </dgm:t>
    </dgm:pt>
    <dgm:pt modelId="{DA57AB66-30F1-C149-B0D2-F84193E68FDA}" type="parTrans" cxnId="{EE823C25-F151-ED47-AB93-D41377FDF256}">
      <dgm:prSet/>
      <dgm:spPr/>
      <dgm:t>
        <a:bodyPr/>
        <a:lstStyle/>
        <a:p>
          <a:endParaRPr lang="en-US"/>
        </a:p>
      </dgm:t>
    </dgm:pt>
    <dgm:pt modelId="{9DCAEAE6-EBC6-F740-B3A3-8EDD6967C6AC}" type="sibTrans" cxnId="{EE823C25-F151-ED47-AB93-D41377FDF256}">
      <dgm:prSet/>
      <dgm:spPr/>
      <dgm:t>
        <a:bodyPr/>
        <a:lstStyle/>
        <a:p>
          <a:endParaRPr lang="en-US"/>
        </a:p>
      </dgm:t>
    </dgm:pt>
    <dgm:pt modelId="{E5E05C78-3106-BD44-A6E6-64E0788A35BF}">
      <dgm:prSet phldrT="[Text]"/>
      <dgm:spPr/>
      <dgm:t>
        <a:bodyPr/>
        <a:lstStyle/>
        <a:p>
          <a:r>
            <a:rPr lang="en-US" dirty="0" smtClean="0"/>
            <a:t>Bottom of the Pyramid</a:t>
          </a:r>
          <a:endParaRPr lang="en-US" dirty="0"/>
        </a:p>
      </dgm:t>
    </dgm:pt>
    <dgm:pt modelId="{0275D2FE-2EBA-6143-8610-C30CAA55166A}" type="parTrans" cxnId="{0060918F-9FE7-BA49-8EEB-D186133C6B9D}">
      <dgm:prSet/>
      <dgm:spPr/>
      <dgm:t>
        <a:bodyPr/>
        <a:lstStyle/>
        <a:p>
          <a:endParaRPr lang="en-US"/>
        </a:p>
      </dgm:t>
    </dgm:pt>
    <dgm:pt modelId="{32229450-7BC5-DB40-A43A-73F43499F630}" type="sibTrans" cxnId="{0060918F-9FE7-BA49-8EEB-D186133C6B9D}">
      <dgm:prSet/>
      <dgm:spPr/>
      <dgm:t>
        <a:bodyPr/>
        <a:lstStyle/>
        <a:p>
          <a:endParaRPr lang="en-US"/>
        </a:p>
      </dgm:t>
    </dgm:pt>
    <dgm:pt modelId="{5A8C9D59-949F-924A-B883-A62C768A004A}">
      <dgm:prSet phldrT="[Text]"/>
      <dgm:spPr/>
      <dgm:t>
        <a:bodyPr/>
        <a:lstStyle/>
        <a:p>
          <a:r>
            <a:rPr lang="en-US" dirty="0" smtClean="0"/>
            <a:t>Low Margins</a:t>
          </a:r>
          <a:endParaRPr lang="en-US" dirty="0"/>
        </a:p>
      </dgm:t>
    </dgm:pt>
    <dgm:pt modelId="{215517C5-B643-4A4D-BAF0-3740C54C8AE2}" type="parTrans" cxnId="{A922CC77-9CD5-4A4D-88EA-E51FE7057EB2}">
      <dgm:prSet/>
      <dgm:spPr/>
      <dgm:t>
        <a:bodyPr/>
        <a:lstStyle/>
        <a:p>
          <a:endParaRPr lang="en-US"/>
        </a:p>
      </dgm:t>
    </dgm:pt>
    <dgm:pt modelId="{62F8B703-4DE2-2C46-B9D7-04558C7B926C}" type="sibTrans" cxnId="{A922CC77-9CD5-4A4D-88EA-E51FE7057EB2}">
      <dgm:prSet/>
      <dgm:spPr/>
      <dgm:t>
        <a:bodyPr/>
        <a:lstStyle/>
        <a:p>
          <a:endParaRPr lang="en-US"/>
        </a:p>
      </dgm:t>
    </dgm:pt>
    <dgm:pt modelId="{835D4D4E-FF8C-7B45-A628-20CF18A3C582}">
      <dgm:prSet phldrT="[Text]"/>
      <dgm:spPr/>
      <dgm:t>
        <a:bodyPr/>
        <a:lstStyle/>
        <a:p>
          <a:r>
            <a:rPr lang="en-US" dirty="0" smtClean="0"/>
            <a:t>Venture Capital Returns</a:t>
          </a:r>
          <a:endParaRPr lang="en-US" dirty="0"/>
        </a:p>
      </dgm:t>
    </dgm:pt>
    <dgm:pt modelId="{99CE9E0D-ED4B-DB4F-A387-F372AF752B04}" type="parTrans" cxnId="{F6E990AA-A2A6-9E4E-8F74-B7C27CF5C1C2}">
      <dgm:prSet/>
      <dgm:spPr/>
      <dgm:t>
        <a:bodyPr/>
        <a:lstStyle/>
        <a:p>
          <a:endParaRPr lang="en-US"/>
        </a:p>
      </dgm:t>
    </dgm:pt>
    <dgm:pt modelId="{071A5DDB-82E2-2B46-BC21-D8D92E02DAF6}" type="sibTrans" cxnId="{F6E990AA-A2A6-9E4E-8F74-B7C27CF5C1C2}">
      <dgm:prSet/>
      <dgm:spPr/>
      <dgm:t>
        <a:bodyPr/>
        <a:lstStyle/>
        <a:p>
          <a:endParaRPr lang="en-US"/>
        </a:p>
      </dgm:t>
    </dgm:pt>
    <dgm:pt modelId="{45296E77-FC82-2B4A-BED0-1930F89E84AE}" type="pres">
      <dgm:prSet presAssocID="{4F393428-0AFC-B940-975B-8C510CB36D20}" presName="linear" presStyleCnt="0">
        <dgm:presLayoutVars>
          <dgm:dir/>
          <dgm:resizeHandles val="exact"/>
        </dgm:presLayoutVars>
      </dgm:prSet>
      <dgm:spPr/>
      <dgm:t>
        <a:bodyPr/>
        <a:lstStyle/>
        <a:p>
          <a:endParaRPr lang="en-US"/>
        </a:p>
      </dgm:t>
    </dgm:pt>
    <dgm:pt modelId="{576A6980-8EF3-3448-B63F-4C2F9F39F8FE}" type="pres">
      <dgm:prSet presAssocID="{636ABEAB-4D52-5140-B6F9-819C7D13C59D}" presName="comp" presStyleCnt="0"/>
      <dgm:spPr/>
      <dgm:t>
        <a:bodyPr/>
        <a:lstStyle/>
        <a:p>
          <a:endParaRPr lang="en-US"/>
        </a:p>
      </dgm:t>
    </dgm:pt>
    <dgm:pt modelId="{2BCD0016-E36E-0949-9586-45C75E73FEFF}" type="pres">
      <dgm:prSet presAssocID="{636ABEAB-4D52-5140-B6F9-819C7D13C59D}" presName="box" presStyleLbl="node1" presStyleIdx="0" presStyleCnt="5"/>
      <dgm:spPr/>
      <dgm:t>
        <a:bodyPr/>
        <a:lstStyle/>
        <a:p>
          <a:endParaRPr lang="en-US"/>
        </a:p>
      </dgm:t>
    </dgm:pt>
    <dgm:pt modelId="{0089609F-EC98-FB49-9609-631056FA8C67}" type="pres">
      <dgm:prSet presAssocID="{636ABEAB-4D52-5140-B6F9-819C7D13C59D}" presName="img" presStyleLbl="fgImgPlace1" presStyleIdx="0" presStyleCnt="5" custScaleX="41399"/>
      <dgm:spPr>
        <a:blipFill rotWithShape="0">
          <a:blip xmlns:r="http://schemas.openxmlformats.org/officeDocument/2006/relationships" r:embed="rId1"/>
          <a:stretch>
            <a:fillRect/>
          </a:stretch>
        </a:blipFill>
      </dgm:spPr>
      <dgm:t>
        <a:bodyPr/>
        <a:lstStyle/>
        <a:p>
          <a:endParaRPr lang="en-US"/>
        </a:p>
      </dgm:t>
    </dgm:pt>
    <dgm:pt modelId="{4C1EF334-E6BF-BC42-BADA-379AFBB2CC53}" type="pres">
      <dgm:prSet presAssocID="{636ABEAB-4D52-5140-B6F9-819C7D13C59D}" presName="text" presStyleLbl="node1" presStyleIdx="0" presStyleCnt="5">
        <dgm:presLayoutVars>
          <dgm:bulletEnabled val="1"/>
        </dgm:presLayoutVars>
      </dgm:prSet>
      <dgm:spPr/>
      <dgm:t>
        <a:bodyPr/>
        <a:lstStyle/>
        <a:p>
          <a:endParaRPr lang="en-US"/>
        </a:p>
      </dgm:t>
    </dgm:pt>
    <dgm:pt modelId="{302AD5C5-850B-5C41-87D2-8C2BC91F3110}" type="pres">
      <dgm:prSet presAssocID="{9DCAEAE6-EBC6-F740-B3A3-8EDD6967C6AC}" presName="spacer" presStyleCnt="0"/>
      <dgm:spPr/>
      <dgm:t>
        <a:bodyPr/>
        <a:lstStyle/>
        <a:p>
          <a:endParaRPr lang="en-US"/>
        </a:p>
      </dgm:t>
    </dgm:pt>
    <dgm:pt modelId="{57CBAAAE-F64A-304A-A1DC-452FCEA0F15E}" type="pres">
      <dgm:prSet presAssocID="{E89F3B23-B002-8346-9D9D-B109863D8E87}" presName="comp" presStyleCnt="0"/>
      <dgm:spPr/>
      <dgm:t>
        <a:bodyPr/>
        <a:lstStyle/>
        <a:p>
          <a:endParaRPr lang="en-US"/>
        </a:p>
      </dgm:t>
    </dgm:pt>
    <dgm:pt modelId="{BCDD4FB6-5A6E-1944-AFC2-E3CB021A1DA0}" type="pres">
      <dgm:prSet presAssocID="{E89F3B23-B002-8346-9D9D-B109863D8E87}" presName="box" presStyleLbl="node1" presStyleIdx="1" presStyleCnt="5"/>
      <dgm:spPr/>
      <dgm:t>
        <a:bodyPr/>
        <a:lstStyle/>
        <a:p>
          <a:endParaRPr lang="en-US"/>
        </a:p>
      </dgm:t>
    </dgm:pt>
    <dgm:pt modelId="{76FDE72E-4D36-C944-95B2-0203D03DD3A4}" type="pres">
      <dgm:prSet presAssocID="{E89F3B23-B002-8346-9D9D-B109863D8E87}" presName="img" presStyleLbl="fgImgPlace1" presStyleIdx="1" presStyleCnt="5" custScaleX="41399"/>
      <dgm:spPr>
        <a:blipFill rotWithShape="0">
          <a:blip xmlns:r="http://schemas.openxmlformats.org/officeDocument/2006/relationships" r:embed="rId2"/>
          <a:stretch>
            <a:fillRect/>
          </a:stretch>
        </a:blipFill>
      </dgm:spPr>
      <dgm:t>
        <a:bodyPr/>
        <a:lstStyle/>
        <a:p>
          <a:endParaRPr lang="en-US"/>
        </a:p>
      </dgm:t>
    </dgm:pt>
    <dgm:pt modelId="{FB549C2A-3E85-1A40-84B3-F3A3C8E103FA}" type="pres">
      <dgm:prSet presAssocID="{E89F3B23-B002-8346-9D9D-B109863D8E87}" presName="text" presStyleLbl="node1" presStyleIdx="1" presStyleCnt="5">
        <dgm:presLayoutVars>
          <dgm:bulletEnabled val="1"/>
        </dgm:presLayoutVars>
      </dgm:prSet>
      <dgm:spPr/>
      <dgm:t>
        <a:bodyPr/>
        <a:lstStyle/>
        <a:p>
          <a:endParaRPr lang="en-US"/>
        </a:p>
      </dgm:t>
    </dgm:pt>
    <dgm:pt modelId="{397DF73E-4DAF-AB43-A7A4-AA5F70E3B532}" type="pres">
      <dgm:prSet presAssocID="{2B8DC398-8B5F-0B48-97C5-2E411B2FF13E}" presName="spacer" presStyleCnt="0"/>
      <dgm:spPr/>
      <dgm:t>
        <a:bodyPr/>
        <a:lstStyle/>
        <a:p>
          <a:endParaRPr lang="en-US"/>
        </a:p>
      </dgm:t>
    </dgm:pt>
    <dgm:pt modelId="{0A36B976-6FED-F246-8DA8-99983553AFB3}" type="pres">
      <dgm:prSet presAssocID="{E5E05C78-3106-BD44-A6E6-64E0788A35BF}" presName="comp" presStyleCnt="0"/>
      <dgm:spPr/>
      <dgm:t>
        <a:bodyPr/>
        <a:lstStyle/>
        <a:p>
          <a:endParaRPr lang="en-US"/>
        </a:p>
      </dgm:t>
    </dgm:pt>
    <dgm:pt modelId="{72264B16-A921-BF41-A39D-D9BA308FC27E}" type="pres">
      <dgm:prSet presAssocID="{E5E05C78-3106-BD44-A6E6-64E0788A35BF}" presName="box" presStyleLbl="node1" presStyleIdx="2" presStyleCnt="5"/>
      <dgm:spPr/>
      <dgm:t>
        <a:bodyPr/>
        <a:lstStyle/>
        <a:p>
          <a:endParaRPr lang="en-US"/>
        </a:p>
      </dgm:t>
    </dgm:pt>
    <dgm:pt modelId="{DBB65520-7B95-7343-9792-391AC2F2B1EF}" type="pres">
      <dgm:prSet presAssocID="{E5E05C78-3106-BD44-A6E6-64E0788A35BF}" presName="img" presStyleLbl="fgImgPlace1" presStyleIdx="2" presStyleCnt="5" custScaleX="41399"/>
      <dgm:spPr>
        <a:blipFill rotWithShape="0">
          <a:blip xmlns:r="http://schemas.openxmlformats.org/officeDocument/2006/relationships" r:embed="rId3"/>
          <a:stretch>
            <a:fillRect/>
          </a:stretch>
        </a:blipFill>
      </dgm:spPr>
      <dgm:t>
        <a:bodyPr/>
        <a:lstStyle/>
        <a:p>
          <a:endParaRPr lang="en-US"/>
        </a:p>
      </dgm:t>
    </dgm:pt>
    <dgm:pt modelId="{5F556A6B-80D8-EF4B-8D82-39C40F3A6FBD}" type="pres">
      <dgm:prSet presAssocID="{E5E05C78-3106-BD44-A6E6-64E0788A35BF}" presName="text" presStyleLbl="node1" presStyleIdx="2" presStyleCnt="5">
        <dgm:presLayoutVars>
          <dgm:bulletEnabled val="1"/>
        </dgm:presLayoutVars>
      </dgm:prSet>
      <dgm:spPr/>
      <dgm:t>
        <a:bodyPr/>
        <a:lstStyle/>
        <a:p>
          <a:endParaRPr lang="en-US"/>
        </a:p>
      </dgm:t>
    </dgm:pt>
    <dgm:pt modelId="{53169345-21FE-E44A-9CC3-20CD2A169489}" type="pres">
      <dgm:prSet presAssocID="{32229450-7BC5-DB40-A43A-73F43499F630}" presName="spacer" presStyleCnt="0"/>
      <dgm:spPr/>
      <dgm:t>
        <a:bodyPr/>
        <a:lstStyle/>
        <a:p>
          <a:endParaRPr lang="en-US"/>
        </a:p>
      </dgm:t>
    </dgm:pt>
    <dgm:pt modelId="{B193EAD5-4192-5E4D-8575-2E0584C1F71A}" type="pres">
      <dgm:prSet presAssocID="{5A8C9D59-949F-924A-B883-A62C768A004A}" presName="comp" presStyleCnt="0"/>
      <dgm:spPr/>
      <dgm:t>
        <a:bodyPr/>
        <a:lstStyle/>
        <a:p>
          <a:endParaRPr lang="en-US"/>
        </a:p>
      </dgm:t>
    </dgm:pt>
    <dgm:pt modelId="{0D2613D3-E40D-BC4A-8CB4-D3D256279BD6}" type="pres">
      <dgm:prSet presAssocID="{5A8C9D59-949F-924A-B883-A62C768A004A}" presName="box" presStyleLbl="node1" presStyleIdx="3" presStyleCnt="5"/>
      <dgm:spPr/>
      <dgm:t>
        <a:bodyPr/>
        <a:lstStyle/>
        <a:p>
          <a:endParaRPr lang="en-US"/>
        </a:p>
      </dgm:t>
    </dgm:pt>
    <dgm:pt modelId="{A2E9BAC6-F87B-5548-8E6F-758473D8C1F8}" type="pres">
      <dgm:prSet presAssocID="{5A8C9D59-949F-924A-B883-A62C768A004A}" presName="img" presStyleLbl="fgImgPlace1" presStyleIdx="3" presStyleCnt="5" custScaleX="41399"/>
      <dgm:spPr>
        <a:blipFill rotWithShape="0">
          <a:blip xmlns:r="http://schemas.openxmlformats.org/officeDocument/2006/relationships" r:embed="rId4"/>
          <a:stretch>
            <a:fillRect/>
          </a:stretch>
        </a:blipFill>
      </dgm:spPr>
      <dgm:t>
        <a:bodyPr/>
        <a:lstStyle/>
        <a:p>
          <a:endParaRPr lang="en-US"/>
        </a:p>
      </dgm:t>
    </dgm:pt>
    <dgm:pt modelId="{D51115EE-359C-3943-9D75-D270E996303D}" type="pres">
      <dgm:prSet presAssocID="{5A8C9D59-949F-924A-B883-A62C768A004A}" presName="text" presStyleLbl="node1" presStyleIdx="3" presStyleCnt="5">
        <dgm:presLayoutVars>
          <dgm:bulletEnabled val="1"/>
        </dgm:presLayoutVars>
      </dgm:prSet>
      <dgm:spPr/>
      <dgm:t>
        <a:bodyPr/>
        <a:lstStyle/>
        <a:p>
          <a:endParaRPr lang="en-US"/>
        </a:p>
      </dgm:t>
    </dgm:pt>
    <dgm:pt modelId="{0FD7BEDB-5380-694A-9531-E2C66E95646E}" type="pres">
      <dgm:prSet presAssocID="{62F8B703-4DE2-2C46-B9D7-04558C7B926C}" presName="spacer" presStyleCnt="0"/>
      <dgm:spPr/>
    </dgm:pt>
    <dgm:pt modelId="{7433A28D-5C19-2C42-A923-A2CDE240FD29}" type="pres">
      <dgm:prSet presAssocID="{835D4D4E-FF8C-7B45-A628-20CF18A3C582}" presName="comp" presStyleCnt="0"/>
      <dgm:spPr/>
    </dgm:pt>
    <dgm:pt modelId="{65AB5510-5F75-7346-9DEF-5720AB37E36B}" type="pres">
      <dgm:prSet presAssocID="{835D4D4E-FF8C-7B45-A628-20CF18A3C582}" presName="box" presStyleLbl="node1" presStyleIdx="4" presStyleCnt="5"/>
      <dgm:spPr/>
      <dgm:t>
        <a:bodyPr/>
        <a:lstStyle/>
        <a:p>
          <a:endParaRPr lang="en-US"/>
        </a:p>
      </dgm:t>
    </dgm:pt>
    <dgm:pt modelId="{1CCBFEAE-ABB6-B64F-A16D-9E37ACEE836D}" type="pres">
      <dgm:prSet presAssocID="{835D4D4E-FF8C-7B45-A628-20CF18A3C582}" presName="img" presStyleLbl="fgImgPlace1" presStyleIdx="4" presStyleCnt="5" custScaleX="45467" custScaleY="80421"/>
      <dgm:spPr>
        <a:blipFill rotWithShape="0">
          <a:blip xmlns:r="http://schemas.openxmlformats.org/officeDocument/2006/relationships" r:embed="rId5"/>
          <a:stretch>
            <a:fillRect/>
          </a:stretch>
        </a:blipFill>
      </dgm:spPr>
      <dgm:t>
        <a:bodyPr/>
        <a:lstStyle/>
        <a:p>
          <a:endParaRPr lang="en-US"/>
        </a:p>
      </dgm:t>
    </dgm:pt>
    <dgm:pt modelId="{63EC6697-9A75-074C-AD1E-E15CFD8BE320}" type="pres">
      <dgm:prSet presAssocID="{835D4D4E-FF8C-7B45-A628-20CF18A3C582}" presName="text" presStyleLbl="node1" presStyleIdx="4" presStyleCnt="5">
        <dgm:presLayoutVars>
          <dgm:bulletEnabled val="1"/>
        </dgm:presLayoutVars>
      </dgm:prSet>
      <dgm:spPr/>
      <dgm:t>
        <a:bodyPr/>
        <a:lstStyle/>
        <a:p>
          <a:endParaRPr lang="en-US"/>
        </a:p>
      </dgm:t>
    </dgm:pt>
  </dgm:ptLst>
  <dgm:cxnLst>
    <dgm:cxn modelId="{0060918F-9FE7-BA49-8EEB-D186133C6B9D}" srcId="{4F393428-0AFC-B940-975B-8C510CB36D20}" destId="{E5E05C78-3106-BD44-A6E6-64E0788A35BF}" srcOrd="2" destOrd="0" parTransId="{0275D2FE-2EBA-6143-8610-C30CAA55166A}" sibTransId="{32229450-7BC5-DB40-A43A-73F43499F630}"/>
    <dgm:cxn modelId="{A01743AA-8385-DA44-B424-181FA1CCF582}" type="presOf" srcId="{E5E05C78-3106-BD44-A6E6-64E0788A35BF}" destId="{5F556A6B-80D8-EF4B-8D82-39C40F3A6FBD}" srcOrd="1" destOrd="0" presId="urn:microsoft.com/office/officeart/2005/8/layout/vList4"/>
    <dgm:cxn modelId="{68664B66-E671-864D-9A33-6BD9C60A4001}" type="presOf" srcId="{E5E05C78-3106-BD44-A6E6-64E0788A35BF}" destId="{72264B16-A921-BF41-A39D-D9BA308FC27E}" srcOrd="0" destOrd="0" presId="urn:microsoft.com/office/officeart/2005/8/layout/vList4"/>
    <dgm:cxn modelId="{7CF08128-38E9-C243-99DE-38BBC92D2E80}" type="presOf" srcId="{835D4D4E-FF8C-7B45-A628-20CF18A3C582}" destId="{63EC6697-9A75-074C-AD1E-E15CFD8BE320}" srcOrd="1" destOrd="0" presId="urn:microsoft.com/office/officeart/2005/8/layout/vList4"/>
    <dgm:cxn modelId="{AF98B249-6E39-C045-8A91-E6E4C985DCFB}" type="presOf" srcId="{5A8C9D59-949F-924A-B883-A62C768A004A}" destId="{D51115EE-359C-3943-9D75-D270E996303D}" srcOrd="1" destOrd="0" presId="urn:microsoft.com/office/officeart/2005/8/layout/vList4"/>
    <dgm:cxn modelId="{2D4A744F-E0A7-3449-9ECE-9A5FA6C8C3DB}" srcId="{4F393428-0AFC-B940-975B-8C510CB36D20}" destId="{E89F3B23-B002-8346-9D9D-B109863D8E87}" srcOrd="1" destOrd="0" parTransId="{96FAC224-81D1-794F-8EA7-ED10C86DA3A8}" sibTransId="{2B8DC398-8B5F-0B48-97C5-2E411B2FF13E}"/>
    <dgm:cxn modelId="{C7736FF8-B1AF-AF45-A7AA-286D8896ABD1}" type="presOf" srcId="{4F393428-0AFC-B940-975B-8C510CB36D20}" destId="{45296E77-FC82-2B4A-BED0-1930F89E84AE}" srcOrd="0" destOrd="0" presId="urn:microsoft.com/office/officeart/2005/8/layout/vList4"/>
    <dgm:cxn modelId="{3681F003-7320-4E4F-B89A-E83C24EE3060}" type="presOf" srcId="{E89F3B23-B002-8346-9D9D-B109863D8E87}" destId="{FB549C2A-3E85-1A40-84B3-F3A3C8E103FA}" srcOrd="1" destOrd="0" presId="urn:microsoft.com/office/officeart/2005/8/layout/vList4"/>
    <dgm:cxn modelId="{1303160E-E916-3F48-B0A3-952E31FE873D}" type="presOf" srcId="{636ABEAB-4D52-5140-B6F9-819C7D13C59D}" destId="{4C1EF334-E6BF-BC42-BADA-379AFBB2CC53}" srcOrd="1" destOrd="0" presId="urn:microsoft.com/office/officeart/2005/8/layout/vList4"/>
    <dgm:cxn modelId="{CF20CCF1-7F63-B448-8CFD-256C2673E17F}" type="presOf" srcId="{5A8C9D59-949F-924A-B883-A62C768A004A}" destId="{0D2613D3-E40D-BC4A-8CB4-D3D256279BD6}" srcOrd="0" destOrd="0" presId="urn:microsoft.com/office/officeart/2005/8/layout/vList4"/>
    <dgm:cxn modelId="{EE823C25-F151-ED47-AB93-D41377FDF256}" srcId="{4F393428-0AFC-B940-975B-8C510CB36D20}" destId="{636ABEAB-4D52-5140-B6F9-819C7D13C59D}" srcOrd="0" destOrd="0" parTransId="{DA57AB66-30F1-C149-B0D2-F84193E68FDA}" sibTransId="{9DCAEAE6-EBC6-F740-B3A3-8EDD6967C6AC}"/>
    <dgm:cxn modelId="{A922CC77-9CD5-4A4D-88EA-E51FE7057EB2}" srcId="{4F393428-0AFC-B940-975B-8C510CB36D20}" destId="{5A8C9D59-949F-924A-B883-A62C768A004A}" srcOrd="3" destOrd="0" parTransId="{215517C5-B643-4A4D-BAF0-3740C54C8AE2}" sibTransId="{62F8B703-4DE2-2C46-B9D7-04558C7B926C}"/>
    <dgm:cxn modelId="{F6E990AA-A2A6-9E4E-8F74-B7C27CF5C1C2}" srcId="{4F393428-0AFC-B940-975B-8C510CB36D20}" destId="{835D4D4E-FF8C-7B45-A628-20CF18A3C582}" srcOrd="4" destOrd="0" parTransId="{99CE9E0D-ED4B-DB4F-A387-F372AF752B04}" sibTransId="{071A5DDB-82E2-2B46-BC21-D8D92E02DAF6}"/>
    <dgm:cxn modelId="{BC22CD62-0BBD-D548-906A-DC6B4E4E3B39}" type="presOf" srcId="{636ABEAB-4D52-5140-B6F9-819C7D13C59D}" destId="{2BCD0016-E36E-0949-9586-45C75E73FEFF}" srcOrd="0" destOrd="0" presId="urn:microsoft.com/office/officeart/2005/8/layout/vList4"/>
    <dgm:cxn modelId="{5BCFF3A9-8E09-9F49-94F7-7DF76BADA3C2}" type="presOf" srcId="{835D4D4E-FF8C-7B45-A628-20CF18A3C582}" destId="{65AB5510-5F75-7346-9DEF-5720AB37E36B}" srcOrd="0" destOrd="0" presId="urn:microsoft.com/office/officeart/2005/8/layout/vList4"/>
    <dgm:cxn modelId="{7953F045-6E39-084A-A06B-FDA796885FF0}" type="presOf" srcId="{E89F3B23-B002-8346-9D9D-B109863D8E87}" destId="{BCDD4FB6-5A6E-1944-AFC2-E3CB021A1DA0}" srcOrd="0" destOrd="0" presId="urn:microsoft.com/office/officeart/2005/8/layout/vList4"/>
    <dgm:cxn modelId="{C3B34684-4398-154D-A193-2B80E32B3FFE}" type="presParOf" srcId="{45296E77-FC82-2B4A-BED0-1930F89E84AE}" destId="{576A6980-8EF3-3448-B63F-4C2F9F39F8FE}" srcOrd="0" destOrd="0" presId="urn:microsoft.com/office/officeart/2005/8/layout/vList4"/>
    <dgm:cxn modelId="{FAEE8FE4-A824-864C-AEEE-2469E2F07A07}" type="presParOf" srcId="{576A6980-8EF3-3448-B63F-4C2F9F39F8FE}" destId="{2BCD0016-E36E-0949-9586-45C75E73FEFF}" srcOrd="0" destOrd="0" presId="urn:microsoft.com/office/officeart/2005/8/layout/vList4"/>
    <dgm:cxn modelId="{B9914027-C9DD-0944-8BC7-398198A0C0F5}" type="presParOf" srcId="{576A6980-8EF3-3448-B63F-4C2F9F39F8FE}" destId="{0089609F-EC98-FB49-9609-631056FA8C67}" srcOrd="1" destOrd="0" presId="urn:microsoft.com/office/officeart/2005/8/layout/vList4"/>
    <dgm:cxn modelId="{666FCAD4-6313-5247-A56A-B6954E0E9628}" type="presParOf" srcId="{576A6980-8EF3-3448-B63F-4C2F9F39F8FE}" destId="{4C1EF334-E6BF-BC42-BADA-379AFBB2CC53}" srcOrd="2" destOrd="0" presId="urn:microsoft.com/office/officeart/2005/8/layout/vList4"/>
    <dgm:cxn modelId="{275E32FB-66CF-CB46-8836-B7CC638F9CE3}" type="presParOf" srcId="{45296E77-FC82-2B4A-BED0-1930F89E84AE}" destId="{302AD5C5-850B-5C41-87D2-8C2BC91F3110}" srcOrd="1" destOrd="0" presId="urn:microsoft.com/office/officeart/2005/8/layout/vList4"/>
    <dgm:cxn modelId="{779D35E6-58C1-534B-925B-682B839AF17E}" type="presParOf" srcId="{45296E77-FC82-2B4A-BED0-1930F89E84AE}" destId="{57CBAAAE-F64A-304A-A1DC-452FCEA0F15E}" srcOrd="2" destOrd="0" presId="urn:microsoft.com/office/officeart/2005/8/layout/vList4"/>
    <dgm:cxn modelId="{9C57CF92-8199-4345-A390-1B772A8D71F4}" type="presParOf" srcId="{57CBAAAE-F64A-304A-A1DC-452FCEA0F15E}" destId="{BCDD4FB6-5A6E-1944-AFC2-E3CB021A1DA0}" srcOrd="0" destOrd="0" presId="urn:microsoft.com/office/officeart/2005/8/layout/vList4"/>
    <dgm:cxn modelId="{2A3E87AA-31B5-8F45-A5FE-CE7EE16A4034}" type="presParOf" srcId="{57CBAAAE-F64A-304A-A1DC-452FCEA0F15E}" destId="{76FDE72E-4D36-C944-95B2-0203D03DD3A4}" srcOrd="1" destOrd="0" presId="urn:microsoft.com/office/officeart/2005/8/layout/vList4"/>
    <dgm:cxn modelId="{ED5B7659-1FE0-3644-B9DA-61EA4095A773}" type="presParOf" srcId="{57CBAAAE-F64A-304A-A1DC-452FCEA0F15E}" destId="{FB549C2A-3E85-1A40-84B3-F3A3C8E103FA}" srcOrd="2" destOrd="0" presId="urn:microsoft.com/office/officeart/2005/8/layout/vList4"/>
    <dgm:cxn modelId="{305D9A7F-2E53-FF47-A5E0-0BCCC430A0DA}" type="presParOf" srcId="{45296E77-FC82-2B4A-BED0-1930F89E84AE}" destId="{397DF73E-4DAF-AB43-A7A4-AA5F70E3B532}" srcOrd="3" destOrd="0" presId="urn:microsoft.com/office/officeart/2005/8/layout/vList4"/>
    <dgm:cxn modelId="{DBF2E985-FDD0-3A46-B0A8-895AB3427BD3}" type="presParOf" srcId="{45296E77-FC82-2B4A-BED0-1930F89E84AE}" destId="{0A36B976-6FED-F246-8DA8-99983553AFB3}" srcOrd="4" destOrd="0" presId="urn:microsoft.com/office/officeart/2005/8/layout/vList4"/>
    <dgm:cxn modelId="{FCCFE77A-CAE0-3949-9E61-1A1F1E6DFCE3}" type="presParOf" srcId="{0A36B976-6FED-F246-8DA8-99983553AFB3}" destId="{72264B16-A921-BF41-A39D-D9BA308FC27E}" srcOrd="0" destOrd="0" presId="urn:microsoft.com/office/officeart/2005/8/layout/vList4"/>
    <dgm:cxn modelId="{1F3489DB-907B-1746-B97D-DD340D238F6C}" type="presParOf" srcId="{0A36B976-6FED-F246-8DA8-99983553AFB3}" destId="{DBB65520-7B95-7343-9792-391AC2F2B1EF}" srcOrd="1" destOrd="0" presId="urn:microsoft.com/office/officeart/2005/8/layout/vList4"/>
    <dgm:cxn modelId="{DA1CC2D5-36F3-5F4F-8008-1463DE6B9093}" type="presParOf" srcId="{0A36B976-6FED-F246-8DA8-99983553AFB3}" destId="{5F556A6B-80D8-EF4B-8D82-39C40F3A6FBD}" srcOrd="2" destOrd="0" presId="urn:microsoft.com/office/officeart/2005/8/layout/vList4"/>
    <dgm:cxn modelId="{8AD6542B-EC9F-2740-8E2E-0609194DDC8A}" type="presParOf" srcId="{45296E77-FC82-2B4A-BED0-1930F89E84AE}" destId="{53169345-21FE-E44A-9CC3-20CD2A169489}" srcOrd="5" destOrd="0" presId="urn:microsoft.com/office/officeart/2005/8/layout/vList4"/>
    <dgm:cxn modelId="{1FC8F80F-B5A9-7F4D-B7F3-F982ED467764}" type="presParOf" srcId="{45296E77-FC82-2B4A-BED0-1930F89E84AE}" destId="{B193EAD5-4192-5E4D-8575-2E0584C1F71A}" srcOrd="6" destOrd="0" presId="urn:microsoft.com/office/officeart/2005/8/layout/vList4"/>
    <dgm:cxn modelId="{4ADB97E6-D869-A048-8E86-8081D2ECA309}" type="presParOf" srcId="{B193EAD5-4192-5E4D-8575-2E0584C1F71A}" destId="{0D2613D3-E40D-BC4A-8CB4-D3D256279BD6}" srcOrd="0" destOrd="0" presId="urn:microsoft.com/office/officeart/2005/8/layout/vList4"/>
    <dgm:cxn modelId="{2D43588D-49C2-C140-8937-65EE2464C072}" type="presParOf" srcId="{B193EAD5-4192-5E4D-8575-2E0584C1F71A}" destId="{A2E9BAC6-F87B-5548-8E6F-758473D8C1F8}" srcOrd="1" destOrd="0" presId="urn:microsoft.com/office/officeart/2005/8/layout/vList4"/>
    <dgm:cxn modelId="{30DB7605-8640-6C48-9964-E2577DD4AFC0}" type="presParOf" srcId="{B193EAD5-4192-5E4D-8575-2E0584C1F71A}" destId="{D51115EE-359C-3943-9D75-D270E996303D}" srcOrd="2" destOrd="0" presId="urn:microsoft.com/office/officeart/2005/8/layout/vList4"/>
    <dgm:cxn modelId="{C7CAB030-820F-B942-A9A1-EFB85B09C12B}" type="presParOf" srcId="{45296E77-FC82-2B4A-BED0-1930F89E84AE}" destId="{0FD7BEDB-5380-694A-9531-E2C66E95646E}" srcOrd="7" destOrd="0" presId="urn:microsoft.com/office/officeart/2005/8/layout/vList4"/>
    <dgm:cxn modelId="{E5A5825E-0CBF-3445-AD1D-D60693E8E7EF}" type="presParOf" srcId="{45296E77-FC82-2B4A-BED0-1930F89E84AE}" destId="{7433A28D-5C19-2C42-A923-A2CDE240FD29}" srcOrd="8" destOrd="0" presId="urn:microsoft.com/office/officeart/2005/8/layout/vList4"/>
    <dgm:cxn modelId="{31C8A23A-1478-D04F-86E9-FFEB39952F36}" type="presParOf" srcId="{7433A28D-5C19-2C42-A923-A2CDE240FD29}" destId="{65AB5510-5F75-7346-9DEF-5720AB37E36B}" srcOrd="0" destOrd="0" presId="urn:microsoft.com/office/officeart/2005/8/layout/vList4"/>
    <dgm:cxn modelId="{98A2501A-7DE4-F04B-84B9-DBCF46FF8965}" type="presParOf" srcId="{7433A28D-5C19-2C42-A923-A2CDE240FD29}" destId="{1CCBFEAE-ABB6-B64F-A16D-9E37ACEE836D}" srcOrd="1" destOrd="0" presId="urn:microsoft.com/office/officeart/2005/8/layout/vList4"/>
    <dgm:cxn modelId="{91A46B19-AAFD-9241-B907-C0870BFA911A}" type="presParOf" srcId="{7433A28D-5C19-2C42-A923-A2CDE240FD29}" destId="{63EC6697-9A75-074C-AD1E-E15CFD8BE320}" srcOrd="2" destOrd="0" presId="urn:microsoft.com/office/officeart/2005/8/layout/vList4"/>
  </dgm:cxn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2BCD0016-E36E-0949-9586-45C75E73FEFF}">
      <dsp:nvSpPr>
        <dsp:cNvPr id="0" name=""/>
        <dsp:cNvSpPr/>
      </dsp:nvSpPr>
      <dsp:spPr>
        <a:xfrm>
          <a:off x="0" y="0"/>
          <a:ext cx="3953218" cy="756816"/>
        </a:xfrm>
        <a:prstGeom prst="roundRect">
          <a:avLst>
            <a:gd name="adj" fmla="val 10000"/>
          </a:avLst>
        </a:prstGeom>
        <a:gradFill rotWithShape="0">
          <a:gsLst>
            <a:gs pos="0">
              <a:schemeClr val="accent1">
                <a:hueOff val="0"/>
                <a:satOff val="0"/>
                <a:lumOff val="0"/>
                <a:alphaOff val="0"/>
                <a:tint val="75000"/>
                <a:shade val="85000"/>
                <a:satMod val="230000"/>
              </a:schemeClr>
            </a:gs>
            <a:gs pos="25000">
              <a:schemeClr val="accent1">
                <a:hueOff val="0"/>
                <a:satOff val="0"/>
                <a:lumOff val="0"/>
                <a:alphaOff val="0"/>
                <a:tint val="90000"/>
                <a:shade val="70000"/>
                <a:satMod val="220000"/>
              </a:schemeClr>
            </a:gs>
            <a:gs pos="50000">
              <a:schemeClr val="accent1">
                <a:hueOff val="0"/>
                <a:satOff val="0"/>
                <a:lumOff val="0"/>
                <a:alphaOff val="0"/>
                <a:tint val="90000"/>
                <a:shade val="58000"/>
                <a:satMod val="225000"/>
              </a:schemeClr>
            </a:gs>
            <a:gs pos="65000">
              <a:schemeClr val="accent1">
                <a:hueOff val="0"/>
                <a:satOff val="0"/>
                <a:lumOff val="0"/>
                <a:alphaOff val="0"/>
                <a:tint val="90000"/>
                <a:shade val="58000"/>
                <a:satMod val="225000"/>
              </a:schemeClr>
            </a:gs>
            <a:gs pos="80000">
              <a:schemeClr val="accent1">
                <a:hueOff val="0"/>
                <a:satOff val="0"/>
                <a:lumOff val="0"/>
                <a:alphaOff val="0"/>
                <a:tint val="90000"/>
                <a:shade val="69000"/>
                <a:satMod val="220000"/>
              </a:schemeClr>
            </a:gs>
            <a:gs pos="100000">
              <a:schemeClr val="accent1">
                <a:hueOff val="0"/>
                <a:satOff val="0"/>
                <a:lumOff val="0"/>
                <a:alphaOff val="0"/>
                <a:tint val="77000"/>
                <a:shade val="80000"/>
                <a:satMod val="230000"/>
              </a:schemeClr>
            </a:gs>
          </a:gsLst>
          <a:lin ang="5400000" scaled="1"/>
        </a:gradFill>
        <a:ln>
          <a:noFill/>
        </a:ln>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dsp:spPr>
      <dsp:style>
        <a:lnRef idx="0">
          <a:scrgbClr r="0" g="0" b="0"/>
        </a:lnRef>
        <a:fillRef idx="3">
          <a:scrgbClr r="0" g="0" b="0"/>
        </a:fillRef>
        <a:effectRef idx="2">
          <a:scrgbClr r="0" g="0" b="0"/>
        </a:effectRef>
        <a:fontRef idx="minor">
          <a:schemeClr val="lt1"/>
        </a:fontRef>
      </dsp:style>
      <dsp:txBody>
        <a:bodyPr spcFirstLastPara="0" vert="horz" wrap="square" lIns="83820" tIns="83820" rIns="83820" bIns="83820" numCol="1" spcCol="1270" anchor="ctr" anchorCtr="0">
          <a:noAutofit/>
        </a:bodyPr>
        <a:lstStyle/>
        <a:p>
          <a:pPr lvl="0" algn="l" defTabSz="977900">
            <a:lnSpc>
              <a:spcPct val="90000"/>
            </a:lnSpc>
            <a:spcBef>
              <a:spcPct val="0"/>
            </a:spcBef>
            <a:spcAft>
              <a:spcPct val="35000"/>
            </a:spcAft>
          </a:pPr>
          <a:r>
            <a:rPr lang="en-US" sz="2200" kern="1200" dirty="0" smtClean="0"/>
            <a:t>Great Idea</a:t>
          </a:r>
          <a:endParaRPr lang="en-US" sz="2200" kern="1200" dirty="0"/>
        </a:p>
      </dsp:txBody>
      <dsp:txXfrm>
        <a:off x="866325" y="0"/>
        <a:ext cx="3086892" cy="756816"/>
      </dsp:txXfrm>
    </dsp:sp>
    <dsp:sp modelId="{0089609F-EC98-FB49-9609-631056FA8C67}">
      <dsp:nvSpPr>
        <dsp:cNvPr id="0" name=""/>
        <dsp:cNvSpPr/>
      </dsp:nvSpPr>
      <dsp:spPr>
        <a:xfrm>
          <a:off x="307344" y="75681"/>
          <a:ext cx="327318" cy="605453"/>
        </a:xfrm>
        <a:prstGeom prst="roundRect">
          <a:avLst>
            <a:gd name="adj" fmla="val 10000"/>
          </a:avLst>
        </a:prstGeom>
        <a:blipFill rotWithShape="0">
          <a:blip xmlns:r="http://schemas.openxmlformats.org/officeDocument/2006/relationships" r:embed="rId1"/>
          <a:stretch>
            <a:fillRect/>
          </a:stretch>
        </a:blipFill>
        <a:ln>
          <a:noFill/>
        </a:ln>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dsp:spPr>
      <dsp:style>
        <a:lnRef idx="0">
          <a:scrgbClr r="0" g="0" b="0"/>
        </a:lnRef>
        <a:fillRef idx="1">
          <a:scrgbClr r="0" g="0" b="0"/>
        </a:fillRef>
        <a:effectRef idx="2">
          <a:scrgbClr r="0" g="0" b="0"/>
        </a:effectRef>
        <a:fontRef idx="minor"/>
      </dsp:style>
    </dsp:sp>
    <dsp:sp modelId="{BCDD4FB6-5A6E-1944-AFC2-E3CB021A1DA0}">
      <dsp:nvSpPr>
        <dsp:cNvPr id="0" name=""/>
        <dsp:cNvSpPr/>
      </dsp:nvSpPr>
      <dsp:spPr>
        <a:xfrm>
          <a:off x="0" y="832498"/>
          <a:ext cx="3953218" cy="756816"/>
        </a:xfrm>
        <a:prstGeom prst="roundRect">
          <a:avLst>
            <a:gd name="adj" fmla="val 10000"/>
          </a:avLst>
        </a:prstGeom>
        <a:gradFill rotWithShape="0">
          <a:gsLst>
            <a:gs pos="0">
              <a:schemeClr val="accent1">
                <a:hueOff val="0"/>
                <a:satOff val="0"/>
                <a:lumOff val="0"/>
                <a:alphaOff val="0"/>
                <a:tint val="75000"/>
                <a:shade val="85000"/>
                <a:satMod val="230000"/>
              </a:schemeClr>
            </a:gs>
            <a:gs pos="25000">
              <a:schemeClr val="accent1">
                <a:hueOff val="0"/>
                <a:satOff val="0"/>
                <a:lumOff val="0"/>
                <a:alphaOff val="0"/>
                <a:tint val="90000"/>
                <a:shade val="70000"/>
                <a:satMod val="220000"/>
              </a:schemeClr>
            </a:gs>
            <a:gs pos="50000">
              <a:schemeClr val="accent1">
                <a:hueOff val="0"/>
                <a:satOff val="0"/>
                <a:lumOff val="0"/>
                <a:alphaOff val="0"/>
                <a:tint val="90000"/>
                <a:shade val="58000"/>
                <a:satMod val="225000"/>
              </a:schemeClr>
            </a:gs>
            <a:gs pos="65000">
              <a:schemeClr val="accent1">
                <a:hueOff val="0"/>
                <a:satOff val="0"/>
                <a:lumOff val="0"/>
                <a:alphaOff val="0"/>
                <a:tint val="90000"/>
                <a:shade val="58000"/>
                <a:satMod val="225000"/>
              </a:schemeClr>
            </a:gs>
            <a:gs pos="80000">
              <a:schemeClr val="accent1">
                <a:hueOff val="0"/>
                <a:satOff val="0"/>
                <a:lumOff val="0"/>
                <a:alphaOff val="0"/>
                <a:tint val="90000"/>
                <a:shade val="69000"/>
                <a:satMod val="220000"/>
              </a:schemeClr>
            </a:gs>
            <a:gs pos="100000">
              <a:schemeClr val="accent1">
                <a:hueOff val="0"/>
                <a:satOff val="0"/>
                <a:lumOff val="0"/>
                <a:alphaOff val="0"/>
                <a:tint val="77000"/>
                <a:shade val="80000"/>
                <a:satMod val="230000"/>
              </a:schemeClr>
            </a:gs>
          </a:gsLst>
          <a:lin ang="5400000" scaled="1"/>
        </a:gradFill>
        <a:ln>
          <a:noFill/>
        </a:ln>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dsp:spPr>
      <dsp:style>
        <a:lnRef idx="0">
          <a:scrgbClr r="0" g="0" b="0"/>
        </a:lnRef>
        <a:fillRef idx="3">
          <a:scrgbClr r="0" g="0" b="0"/>
        </a:fillRef>
        <a:effectRef idx="2">
          <a:scrgbClr r="0" g="0" b="0"/>
        </a:effectRef>
        <a:fontRef idx="minor">
          <a:schemeClr val="lt1"/>
        </a:fontRef>
      </dsp:style>
      <dsp:txBody>
        <a:bodyPr spcFirstLastPara="0" vert="horz" wrap="square" lIns="83820" tIns="83820" rIns="83820" bIns="83820" numCol="1" spcCol="1270" anchor="ctr" anchorCtr="0">
          <a:noAutofit/>
        </a:bodyPr>
        <a:lstStyle/>
        <a:p>
          <a:pPr lvl="0" algn="l" defTabSz="977900">
            <a:lnSpc>
              <a:spcPct val="90000"/>
            </a:lnSpc>
            <a:spcBef>
              <a:spcPct val="0"/>
            </a:spcBef>
            <a:spcAft>
              <a:spcPct val="35000"/>
            </a:spcAft>
          </a:pPr>
          <a:r>
            <a:rPr lang="en-US" sz="2200" kern="1200" dirty="0" smtClean="0"/>
            <a:t>Solves a Real Problem</a:t>
          </a:r>
          <a:endParaRPr lang="en-US" sz="2200" kern="1200" dirty="0"/>
        </a:p>
      </dsp:txBody>
      <dsp:txXfrm>
        <a:off x="866325" y="832498"/>
        <a:ext cx="3086892" cy="756816"/>
      </dsp:txXfrm>
    </dsp:sp>
    <dsp:sp modelId="{76FDE72E-4D36-C944-95B2-0203D03DD3A4}">
      <dsp:nvSpPr>
        <dsp:cNvPr id="0" name=""/>
        <dsp:cNvSpPr/>
      </dsp:nvSpPr>
      <dsp:spPr>
        <a:xfrm>
          <a:off x="307344" y="908179"/>
          <a:ext cx="327318" cy="605453"/>
        </a:xfrm>
        <a:prstGeom prst="roundRect">
          <a:avLst>
            <a:gd name="adj" fmla="val 10000"/>
          </a:avLst>
        </a:prstGeom>
        <a:blipFill rotWithShape="0">
          <a:blip xmlns:r="http://schemas.openxmlformats.org/officeDocument/2006/relationships" r:embed="rId1"/>
          <a:stretch>
            <a:fillRect/>
          </a:stretch>
        </a:blipFill>
        <a:ln>
          <a:noFill/>
        </a:ln>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dsp:spPr>
      <dsp:style>
        <a:lnRef idx="0">
          <a:scrgbClr r="0" g="0" b="0"/>
        </a:lnRef>
        <a:fillRef idx="1">
          <a:scrgbClr r="0" g="0" b="0"/>
        </a:fillRef>
        <a:effectRef idx="2">
          <a:scrgbClr r="0" g="0" b="0"/>
        </a:effectRef>
        <a:fontRef idx="minor"/>
      </dsp:style>
    </dsp:sp>
    <dsp:sp modelId="{E28142D4-42DE-AE48-B4F2-3A04C02EA271}">
      <dsp:nvSpPr>
        <dsp:cNvPr id="0" name=""/>
        <dsp:cNvSpPr/>
      </dsp:nvSpPr>
      <dsp:spPr>
        <a:xfrm>
          <a:off x="0" y="1664996"/>
          <a:ext cx="3953218" cy="756816"/>
        </a:xfrm>
        <a:prstGeom prst="roundRect">
          <a:avLst>
            <a:gd name="adj" fmla="val 10000"/>
          </a:avLst>
        </a:prstGeom>
        <a:gradFill rotWithShape="0">
          <a:gsLst>
            <a:gs pos="0">
              <a:schemeClr val="accent1">
                <a:hueOff val="0"/>
                <a:satOff val="0"/>
                <a:lumOff val="0"/>
                <a:alphaOff val="0"/>
                <a:tint val="75000"/>
                <a:shade val="85000"/>
                <a:satMod val="230000"/>
              </a:schemeClr>
            </a:gs>
            <a:gs pos="25000">
              <a:schemeClr val="accent1">
                <a:hueOff val="0"/>
                <a:satOff val="0"/>
                <a:lumOff val="0"/>
                <a:alphaOff val="0"/>
                <a:tint val="90000"/>
                <a:shade val="70000"/>
                <a:satMod val="220000"/>
              </a:schemeClr>
            </a:gs>
            <a:gs pos="50000">
              <a:schemeClr val="accent1">
                <a:hueOff val="0"/>
                <a:satOff val="0"/>
                <a:lumOff val="0"/>
                <a:alphaOff val="0"/>
                <a:tint val="90000"/>
                <a:shade val="58000"/>
                <a:satMod val="225000"/>
              </a:schemeClr>
            </a:gs>
            <a:gs pos="65000">
              <a:schemeClr val="accent1">
                <a:hueOff val="0"/>
                <a:satOff val="0"/>
                <a:lumOff val="0"/>
                <a:alphaOff val="0"/>
                <a:tint val="90000"/>
                <a:shade val="58000"/>
                <a:satMod val="225000"/>
              </a:schemeClr>
            </a:gs>
            <a:gs pos="80000">
              <a:schemeClr val="accent1">
                <a:hueOff val="0"/>
                <a:satOff val="0"/>
                <a:lumOff val="0"/>
                <a:alphaOff val="0"/>
                <a:tint val="90000"/>
                <a:shade val="69000"/>
                <a:satMod val="220000"/>
              </a:schemeClr>
            </a:gs>
            <a:gs pos="100000">
              <a:schemeClr val="accent1">
                <a:hueOff val="0"/>
                <a:satOff val="0"/>
                <a:lumOff val="0"/>
                <a:alphaOff val="0"/>
                <a:tint val="77000"/>
                <a:shade val="80000"/>
                <a:satMod val="230000"/>
              </a:schemeClr>
            </a:gs>
          </a:gsLst>
          <a:lin ang="5400000" scaled="1"/>
        </a:gradFill>
        <a:ln>
          <a:noFill/>
        </a:ln>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dsp:spPr>
      <dsp:style>
        <a:lnRef idx="0">
          <a:scrgbClr r="0" g="0" b="0"/>
        </a:lnRef>
        <a:fillRef idx="3">
          <a:scrgbClr r="0" g="0" b="0"/>
        </a:fillRef>
        <a:effectRef idx="2">
          <a:scrgbClr r="0" g="0" b="0"/>
        </a:effectRef>
        <a:fontRef idx="minor">
          <a:schemeClr val="lt1"/>
        </a:fontRef>
      </dsp:style>
      <dsp:txBody>
        <a:bodyPr spcFirstLastPara="0" vert="horz" wrap="square" lIns="83820" tIns="83820" rIns="83820" bIns="83820" numCol="1" spcCol="1270" anchor="ctr" anchorCtr="0">
          <a:noAutofit/>
        </a:bodyPr>
        <a:lstStyle/>
        <a:p>
          <a:pPr lvl="0" algn="l" defTabSz="977900">
            <a:lnSpc>
              <a:spcPct val="90000"/>
            </a:lnSpc>
            <a:spcBef>
              <a:spcPct val="0"/>
            </a:spcBef>
            <a:spcAft>
              <a:spcPct val="35000"/>
            </a:spcAft>
          </a:pPr>
          <a:r>
            <a:rPr lang="en-US" sz="2200" kern="1200" dirty="0" smtClean="0"/>
            <a:t>Technically feasible</a:t>
          </a:r>
          <a:endParaRPr lang="en-US" sz="2200" kern="1200" dirty="0"/>
        </a:p>
      </dsp:txBody>
      <dsp:txXfrm>
        <a:off x="866325" y="1664996"/>
        <a:ext cx="3086892" cy="756816"/>
      </dsp:txXfrm>
    </dsp:sp>
    <dsp:sp modelId="{02252655-57A2-104B-BB54-64282DF799CD}">
      <dsp:nvSpPr>
        <dsp:cNvPr id="0" name=""/>
        <dsp:cNvSpPr/>
      </dsp:nvSpPr>
      <dsp:spPr>
        <a:xfrm>
          <a:off x="307344" y="1740677"/>
          <a:ext cx="327318" cy="605453"/>
        </a:xfrm>
        <a:prstGeom prst="roundRect">
          <a:avLst>
            <a:gd name="adj" fmla="val 10000"/>
          </a:avLst>
        </a:prstGeom>
        <a:blipFill rotWithShape="0">
          <a:blip xmlns:r="http://schemas.openxmlformats.org/officeDocument/2006/relationships" r:embed="rId1"/>
          <a:stretch>
            <a:fillRect/>
          </a:stretch>
        </a:blipFill>
        <a:ln>
          <a:noFill/>
        </a:ln>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dsp:spPr>
      <dsp:style>
        <a:lnRef idx="0">
          <a:scrgbClr r="0" g="0" b="0"/>
        </a:lnRef>
        <a:fillRef idx="1">
          <a:scrgbClr r="0" g="0" b="0"/>
        </a:fillRef>
        <a:effectRef idx="2">
          <a:scrgbClr r="0" g="0" b="0"/>
        </a:effectRef>
        <a:fontRef idx="minor"/>
      </dsp:style>
    </dsp:sp>
    <dsp:sp modelId="{D7FA0339-1D45-C343-B75F-470913081456}">
      <dsp:nvSpPr>
        <dsp:cNvPr id="0" name=""/>
        <dsp:cNvSpPr/>
      </dsp:nvSpPr>
      <dsp:spPr>
        <a:xfrm>
          <a:off x="0" y="2497494"/>
          <a:ext cx="3953218" cy="756816"/>
        </a:xfrm>
        <a:prstGeom prst="roundRect">
          <a:avLst>
            <a:gd name="adj" fmla="val 10000"/>
          </a:avLst>
        </a:prstGeom>
        <a:gradFill rotWithShape="0">
          <a:gsLst>
            <a:gs pos="0">
              <a:schemeClr val="accent1">
                <a:hueOff val="0"/>
                <a:satOff val="0"/>
                <a:lumOff val="0"/>
                <a:alphaOff val="0"/>
                <a:tint val="75000"/>
                <a:shade val="85000"/>
                <a:satMod val="230000"/>
              </a:schemeClr>
            </a:gs>
            <a:gs pos="25000">
              <a:schemeClr val="accent1">
                <a:hueOff val="0"/>
                <a:satOff val="0"/>
                <a:lumOff val="0"/>
                <a:alphaOff val="0"/>
                <a:tint val="90000"/>
                <a:shade val="70000"/>
                <a:satMod val="220000"/>
              </a:schemeClr>
            </a:gs>
            <a:gs pos="50000">
              <a:schemeClr val="accent1">
                <a:hueOff val="0"/>
                <a:satOff val="0"/>
                <a:lumOff val="0"/>
                <a:alphaOff val="0"/>
                <a:tint val="90000"/>
                <a:shade val="58000"/>
                <a:satMod val="225000"/>
              </a:schemeClr>
            </a:gs>
            <a:gs pos="65000">
              <a:schemeClr val="accent1">
                <a:hueOff val="0"/>
                <a:satOff val="0"/>
                <a:lumOff val="0"/>
                <a:alphaOff val="0"/>
                <a:tint val="90000"/>
                <a:shade val="58000"/>
                <a:satMod val="225000"/>
              </a:schemeClr>
            </a:gs>
            <a:gs pos="80000">
              <a:schemeClr val="accent1">
                <a:hueOff val="0"/>
                <a:satOff val="0"/>
                <a:lumOff val="0"/>
                <a:alphaOff val="0"/>
                <a:tint val="90000"/>
                <a:shade val="69000"/>
                <a:satMod val="220000"/>
              </a:schemeClr>
            </a:gs>
            <a:gs pos="100000">
              <a:schemeClr val="accent1">
                <a:hueOff val="0"/>
                <a:satOff val="0"/>
                <a:lumOff val="0"/>
                <a:alphaOff val="0"/>
                <a:tint val="77000"/>
                <a:shade val="80000"/>
                <a:satMod val="230000"/>
              </a:schemeClr>
            </a:gs>
          </a:gsLst>
          <a:lin ang="5400000" scaled="1"/>
        </a:gradFill>
        <a:ln>
          <a:noFill/>
        </a:ln>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dsp:spPr>
      <dsp:style>
        <a:lnRef idx="0">
          <a:scrgbClr r="0" g="0" b="0"/>
        </a:lnRef>
        <a:fillRef idx="3">
          <a:scrgbClr r="0" g="0" b="0"/>
        </a:fillRef>
        <a:effectRef idx="2">
          <a:scrgbClr r="0" g="0" b="0"/>
        </a:effectRef>
        <a:fontRef idx="minor">
          <a:schemeClr val="lt1"/>
        </a:fontRef>
      </dsp:style>
      <dsp:txBody>
        <a:bodyPr spcFirstLastPara="0" vert="horz" wrap="square" lIns="83820" tIns="83820" rIns="83820" bIns="83820" numCol="1" spcCol="1270" anchor="ctr" anchorCtr="0">
          <a:noAutofit/>
        </a:bodyPr>
        <a:lstStyle/>
        <a:p>
          <a:pPr lvl="0" algn="l" defTabSz="977900">
            <a:lnSpc>
              <a:spcPct val="90000"/>
            </a:lnSpc>
            <a:spcBef>
              <a:spcPct val="0"/>
            </a:spcBef>
            <a:spcAft>
              <a:spcPct val="35000"/>
            </a:spcAft>
          </a:pPr>
          <a:r>
            <a:rPr lang="en-US" sz="2200" kern="1200" dirty="0" smtClean="0"/>
            <a:t>Competent people</a:t>
          </a:r>
          <a:endParaRPr lang="en-US" sz="2200" kern="1200" dirty="0"/>
        </a:p>
      </dsp:txBody>
      <dsp:txXfrm>
        <a:off x="866325" y="2497494"/>
        <a:ext cx="3086892" cy="756816"/>
      </dsp:txXfrm>
    </dsp:sp>
    <dsp:sp modelId="{8C568861-FB75-E748-809A-B9429E5C93BA}">
      <dsp:nvSpPr>
        <dsp:cNvPr id="0" name=""/>
        <dsp:cNvSpPr/>
      </dsp:nvSpPr>
      <dsp:spPr>
        <a:xfrm>
          <a:off x="307344" y="2573175"/>
          <a:ext cx="327318" cy="605453"/>
        </a:xfrm>
        <a:prstGeom prst="roundRect">
          <a:avLst>
            <a:gd name="adj" fmla="val 10000"/>
          </a:avLst>
        </a:prstGeom>
        <a:blipFill rotWithShape="0">
          <a:blip xmlns:r="http://schemas.openxmlformats.org/officeDocument/2006/relationships" r:embed="rId1"/>
          <a:stretch>
            <a:fillRect/>
          </a:stretch>
        </a:blipFill>
        <a:ln>
          <a:noFill/>
        </a:ln>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dsp:spPr>
      <dsp:style>
        <a:lnRef idx="0">
          <a:scrgbClr r="0" g="0" b="0"/>
        </a:lnRef>
        <a:fillRef idx="1">
          <a:scrgbClr r="0" g="0" b="0"/>
        </a:fillRef>
        <a:effectRef idx="2">
          <a:scrgbClr r="0" g="0" b="0"/>
        </a:effectRef>
        <a:fontRef idx="minor"/>
      </dsp:style>
    </dsp:sp>
    <dsp:sp modelId="{30FC0D3A-9CDC-3D45-ADC4-7ABE78165025}">
      <dsp:nvSpPr>
        <dsp:cNvPr id="0" name=""/>
        <dsp:cNvSpPr/>
      </dsp:nvSpPr>
      <dsp:spPr>
        <a:xfrm>
          <a:off x="0" y="3329992"/>
          <a:ext cx="3953218" cy="756816"/>
        </a:xfrm>
        <a:prstGeom prst="roundRect">
          <a:avLst>
            <a:gd name="adj" fmla="val 10000"/>
          </a:avLst>
        </a:prstGeom>
        <a:gradFill rotWithShape="0">
          <a:gsLst>
            <a:gs pos="0">
              <a:schemeClr val="accent1">
                <a:hueOff val="0"/>
                <a:satOff val="0"/>
                <a:lumOff val="0"/>
                <a:alphaOff val="0"/>
                <a:tint val="75000"/>
                <a:shade val="85000"/>
                <a:satMod val="230000"/>
              </a:schemeClr>
            </a:gs>
            <a:gs pos="25000">
              <a:schemeClr val="accent1">
                <a:hueOff val="0"/>
                <a:satOff val="0"/>
                <a:lumOff val="0"/>
                <a:alphaOff val="0"/>
                <a:tint val="90000"/>
                <a:shade val="70000"/>
                <a:satMod val="220000"/>
              </a:schemeClr>
            </a:gs>
            <a:gs pos="50000">
              <a:schemeClr val="accent1">
                <a:hueOff val="0"/>
                <a:satOff val="0"/>
                <a:lumOff val="0"/>
                <a:alphaOff val="0"/>
                <a:tint val="90000"/>
                <a:shade val="58000"/>
                <a:satMod val="225000"/>
              </a:schemeClr>
            </a:gs>
            <a:gs pos="65000">
              <a:schemeClr val="accent1">
                <a:hueOff val="0"/>
                <a:satOff val="0"/>
                <a:lumOff val="0"/>
                <a:alphaOff val="0"/>
                <a:tint val="90000"/>
                <a:shade val="58000"/>
                <a:satMod val="225000"/>
              </a:schemeClr>
            </a:gs>
            <a:gs pos="80000">
              <a:schemeClr val="accent1">
                <a:hueOff val="0"/>
                <a:satOff val="0"/>
                <a:lumOff val="0"/>
                <a:alphaOff val="0"/>
                <a:tint val="90000"/>
                <a:shade val="69000"/>
                <a:satMod val="220000"/>
              </a:schemeClr>
            </a:gs>
            <a:gs pos="100000">
              <a:schemeClr val="accent1">
                <a:hueOff val="0"/>
                <a:satOff val="0"/>
                <a:lumOff val="0"/>
                <a:alphaOff val="0"/>
                <a:tint val="77000"/>
                <a:shade val="80000"/>
                <a:satMod val="230000"/>
              </a:schemeClr>
            </a:gs>
          </a:gsLst>
          <a:lin ang="5400000" scaled="1"/>
        </a:gradFill>
        <a:ln>
          <a:noFill/>
        </a:ln>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dsp:spPr>
      <dsp:style>
        <a:lnRef idx="0">
          <a:scrgbClr r="0" g="0" b="0"/>
        </a:lnRef>
        <a:fillRef idx="3">
          <a:scrgbClr r="0" g="0" b="0"/>
        </a:fillRef>
        <a:effectRef idx="2">
          <a:scrgbClr r="0" g="0" b="0"/>
        </a:effectRef>
        <a:fontRef idx="minor">
          <a:schemeClr val="lt1"/>
        </a:fontRef>
      </dsp:style>
      <dsp:txBody>
        <a:bodyPr spcFirstLastPara="0" vert="horz" wrap="square" lIns="83820" tIns="83820" rIns="83820" bIns="83820" numCol="1" spcCol="1270" anchor="ctr" anchorCtr="0">
          <a:noAutofit/>
        </a:bodyPr>
        <a:lstStyle/>
        <a:p>
          <a:pPr lvl="0" algn="l" defTabSz="977900">
            <a:lnSpc>
              <a:spcPct val="90000"/>
            </a:lnSpc>
            <a:spcBef>
              <a:spcPct val="0"/>
            </a:spcBef>
            <a:spcAft>
              <a:spcPct val="35000"/>
            </a:spcAft>
          </a:pPr>
          <a:r>
            <a:rPr lang="en-US" sz="2200" kern="1200" dirty="0" err="1" smtClean="0"/>
            <a:t>Scaleable</a:t>
          </a:r>
          <a:r>
            <a:rPr lang="en-US" sz="2200" kern="1200" dirty="0" smtClean="0"/>
            <a:t> Viable market</a:t>
          </a:r>
          <a:endParaRPr lang="en-US" sz="2200" kern="1200" dirty="0"/>
        </a:p>
      </dsp:txBody>
      <dsp:txXfrm>
        <a:off x="866325" y="3329992"/>
        <a:ext cx="3086892" cy="756816"/>
      </dsp:txXfrm>
    </dsp:sp>
    <dsp:sp modelId="{2CB605AE-EE82-F443-A97D-65B2570D2740}">
      <dsp:nvSpPr>
        <dsp:cNvPr id="0" name=""/>
        <dsp:cNvSpPr/>
      </dsp:nvSpPr>
      <dsp:spPr>
        <a:xfrm>
          <a:off x="307344" y="3405673"/>
          <a:ext cx="327318" cy="605453"/>
        </a:xfrm>
        <a:prstGeom prst="roundRect">
          <a:avLst>
            <a:gd name="adj" fmla="val 10000"/>
          </a:avLst>
        </a:prstGeom>
        <a:blipFill rotWithShape="0">
          <a:blip xmlns:r="http://schemas.openxmlformats.org/officeDocument/2006/relationships" r:embed="rId1"/>
          <a:stretch>
            <a:fillRect/>
          </a:stretch>
        </a:blipFill>
        <a:ln>
          <a:noFill/>
        </a:ln>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dsp:spPr>
      <dsp:style>
        <a:lnRef idx="0">
          <a:scrgbClr r="0" g="0" b="0"/>
        </a:lnRef>
        <a:fillRef idx="1">
          <a:scrgbClr r="0" g="0" b="0"/>
        </a:fillRef>
        <a:effectRef idx="2">
          <a:scrgbClr r="0" g="0" b="0"/>
        </a:effectRef>
        <a:fontRef idx="minor"/>
      </dsp:style>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2BCD0016-E36E-0949-9586-45C75E73FEFF}">
      <dsp:nvSpPr>
        <dsp:cNvPr id="0" name=""/>
        <dsp:cNvSpPr/>
      </dsp:nvSpPr>
      <dsp:spPr>
        <a:xfrm>
          <a:off x="0" y="0"/>
          <a:ext cx="4005237" cy="756816"/>
        </a:xfrm>
        <a:prstGeom prst="roundRect">
          <a:avLst>
            <a:gd name="adj" fmla="val 10000"/>
          </a:avLst>
        </a:prstGeom>
        <a:gradFill rotWithShape="0">
          <a:gsLst>
            <a:gs pos="0">
              <a:schemeClr val="accent1">
                <a:hueOff val="0"/>
                <a:satOff val="0"/>
                <a:lumOff val="0"/>
                <a:alphaOff val="0"/>
                <a:tint val="75000"/>
                <a:shade val="85000"/>
                <a:satMod val="230000"/>
              </a:schemeClr>
            </a:gs>
            <a:gs pos="25000">
              <a:schemeClr val="accent1">
                <a:hueOff val="0"/>
                <a:satOff val="0"/>
                <a:lumOff val="0"/>
                <a:alphaOff val="0"/>
                <a:tint val="90000"/>
                <a:shade val="70000"/>
                <a:satMod val="220000"/>
              </a:schemeClr>
            </a:gs>
            <a:gs pos="50000">
              <a:schemeClr val="accent1">
                <a:hueOff val="0"/>
                <a:satOff val="0"/>
                <a:lumOff val="0"/>
                <a:alphaOff val="0"/>
                <a:tint val="90000"/>
                <a:shade val="58000"/>
                <a:satMod val="225000"/>
              </a:schemeClr>
            </a:gs>
            <a:gs pos="65000">
              <a:schemeClr val="accent1">
                <a:hueOff val="0"/>
                <a:satOff val="0"/>
                <a:lumOff val="0"/>
                <a:alphaOff val="0"/>
                <a:tint val="90000"/>
                <a:shade val="58000"/>
                <a:satMod val="225000"/>
              </a:schemeClr>
            </a:gs>
            <a:gs pos="80000">
              <a:schemeClr val="accent1">
                <a:hueOff val="0"/>
                <a:satOff val="0"/>
                <a:lumOff val="0"/>
                <a:alphaOff val="0"/>
                <a:tint val="90000"/>
                <a:shade val="69000"/>
                <a:satMod val="220000"/>
              </a:schemeClr>
            </a:gs>
            <a:gs pos="100000">
              <a:schemeClr val="accent1">
                <a:hueOff val="0"/>
                <a:satOff val="0"/>
                <a:lumOff val="0"/>
                <a:alphaOff val="0"/>
                <a:tint val="77000"/>
                <a:shade val="80000"/>
                <a:satMod val="230000"/>
              </a:schemeClr>
            </a:gs>
          </a:gsLst>
          <a:lin ang="5400000" scaled="1"/>
        </a:gradFill>
        <a:ln>
          <a:noFill/>
        </a:ln>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dsp:spPr>
      <dsp:style>
        <a:lnRef idx="0">
          <a:scrgbClr r="0" g="0" b="0"/>
        </a:lnRef>
        <a:fillRef idx="3">
          <a:scrgbClr r="0" g="0" b="0"/>
        </a:fillRef>
        <a:effectRef idx="2">
          <a:scrgbClr r="0" g="0" b="0"/>
        </a:effectRef>
        <a:fontRef idx="minor">
          <a:schemeClr val="lt1"/>
        </a:fontRef>
      </dsp:style>
      <dsp:txBody>
        <a:bodyPr spcFirstLastPara="0" vert="horz" wrap="square" lIns="87630" tIns="87630" rIns="87630" bIns="87630" numCol="1" spcCol="1270" anchor="ctr" anchorCtr="0">
          <a:noAutofit/>
        </a:bodyPr>
        <a:lstStyle/>
        <a:p>
          <a:pPr lvl="0" algn="l" defTabSz="1022350">
            <a:lnSpc>
              <a:spcPct val="90000"/>
            </a:lnSpc>
            <a:spcBef>
              <a:spcPct val="0"/>
            </a:spcBef>
            <a:spcAft>
              <a:spcPct val="35000"/>
            </a:spcAft>
          </a:pPr>
          <a:r>
            <a:rPr lang="en-US" sz="2300" kern="1200" dirty="0" err="1" smtClean="0"/>
            <a:t>Unprotectable</a:t>
          </a:r>
          <a:r>
            <a:rPr lang="en-US" sz="2300" kern="1200" dirty="0" smtClean="0"/>
            <a:t> IP</a:t>
          </a:r>
          <a:endParaRPr lang="en-US" sz="2300" kern="1200" dirty="0"/>
        </a:p>
      </dsp:txBody>
      <dsp:txXfrm>
        <a:off x="876729" y="0"/>
        <a:ext cx="3128507" cy="756816"/>
      </dsp:txXfrm>
    </dsp:sp>
    <dsp:sp modelId="{0089609F-EC98-FB49-9609-631056FA8C67}">
      <dsp:nvSpPr>
        <dsp:cNvPr id="0" name=""/>
        <dsp:cNvSpPr/>
      </dsp:nvSpPr>
      <dsp:spPr>
        <a:xfrm>
          <a:off x="310392" y="75681"/>
          <a:ext cx="331625" cy="605453"/>
        </a:xfrm>
        <a:prstGeom prst="roundRect">
          <a:avLst>
            <a:gd name="adj" fmla="val 10000"/>
          </a:avLst>
        </a:prstGeom>
        <a:blipFill rotWithShape="0">
          <a:blip xmlns:r="http://schemas.openxmlformats.org/officeDocument/2006/relationships" r:embed="rId1"/>
          <a:stretch>
            <a:fillRect/>
          </a:stretch>
        </a:blipFill>
        <a:ln>
          <a:noFill/>
        </a:ln>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dsp:spPr>
      <dsp:style>
        <a:lnRef idx="0">
          <a:scrgbClr r="0" g="0" b="0"/>
        </a:lnRef>
        <a:fillRef idx="1">
          <a:scrgbClr r="0" g="0" b="0"/>
        </a:fillRef>
        <a:effectRef idx="2">
          <a:scrgbClr r="0" g="0" b="0"/>
        </a:effectRef>
        <a:fontRef idx="minor"/>
      </dsp:style>
    </dsp:sp>
    <dsp:sp modelId="{BCDD4FB6-5A6E-1944-AFC2-E3CB021A1DA0}">
      <dsp:nvSpPr>
        <dsp:cNvPr id="0" name=""/>
        <dsp:cNvSpPr/>
      </dsp:nvSpPr>
      <dsp:spPr>
        <a:xfrm>
          <a:off x="0" y="832498"/>
          <a:ext cx="4005237" cy="756816"/>
        </a:xfrm>
        <a:prstGeom prst="roundRect">
          <a:avLst>
            <a:gd name="adj" fmla="val 10000"/>
          </a:avLst>
        </a:prstGeom>
        <a:gradFill rotWithShape="0">
          <a:gsLst>
            <a:gs pos="0">
              <a:schemeClr val="accent1">
                <a:hueOff val="0"/>
                <a:satOff val="0"/>
                <a:lumOff val="0"/>
                <a:alphaOff val="0"/>
                <a:tint val="75000"/>
                <a:shade val="85000"/>
                <a:satMod val="230000"/>
              </a:schemeClr>
            </a:gs>
            <a:gs pos="25000">
              <a:schemeClr val="accent1">
                <a:hueOff val="0"/>
                <a:satOff val="0"/>
                <a:lumOff val="0"/>
                <a:alphaOff val="0"/>
                <a:tint val="90000"/>
                <a:shade val="70000"/>
                <a:satMod val="220000"/>
              </a:schemeClr>
            </a:gs>
            <a:gs pos="50000">
              <a:schemeClr val="accent1">
                <a:hueOff val="0"/>
                <a:satOff val="0"/>
                <a:lumOff val="0"/>
                <a:alphaOff val="0"/>
                <a:tint val="90000"/>
                <a:shade val="58000"/>
                <a:satMod val="225000"/>
              </a:schemeClr>
            </a:gs>
            <a:gs pos="65000">
              <a:schemeClr val="accent1">
                <a:hueOff val="0"/>
                <a:satOff val="0"/>
                <a:lumOff val="0"/>
                <a:alphaOff val="0"/>
                <a:tint val="90000"/>
                <a:shade val="58000"/>
                <a:satMod val="225000"/>
              </a:schemeClr>
            </a:gs>
            <a:gs pos="80000">
              <a:schemeClr val="accent1">
                <a:hueOff val="0"/>
                <a:satOff val="0"/>
                <a:lumOff val="0"/>
                <a:alphaOff val="0"/>
                <a:tint val="90000"/>
                <a:shade val="69000"/>
                <a:satMod val="220000"/>
              </a:schemeClr>
            </a:gs>
            <a:gs pos="100000">
              <a:schemeClr val="accent1">
                <a:hueOff val="0"/>
                <a:satOff val="0"/>
                <a:lumOff val="0"/>
                <a:alphaOff val="0"/>
                <a:tint val="77000"/>
                <a:shade val="80000"/>
                <a:satMod val="230000"/>
              </a:schemeClr>
            </a:gs>
          </a:gsLst>
          <a:lin ang="5400000" scaled="1"/>
        </a:gradFill>
        <a:ln>
          <a:noFill/>
        </a:ln>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dsp:spPr>
      <dsp:style>
        <a:lnRef idx="0">
          <a:scrgbClr r="0" g="0" b="0"/>
        </a:lnRef>
        <a:fillRef idx="3">
          <a:scrgbClr r="0" g="0" b="0"/>
        </a:fillRef>
        <a:effectRef idx="2">
          <a:scrgbClr r="0" g="0" b="0"/>
        </a:effectRef>
        <a:fontRef idx="minor">
          <a:schemeClr val="lt1"/>
        </a:fontRef>
      </dsp:style>
      <dsp:txBody>
        <a:bodyPr spcFirstLastPara="0" vert="horz" wrap="square" lIns="87630" tIns="87630" rIns="87630" bIns="87630" numCol="1" spcCol="1270" anchor="ctr" anchorCtr="0">
          <a:noAutofit/>
        </a:bodyPr>
        <a:lstStyle/>
        <a:p>
          <a:pPr lvl="0" algn="l" defTabSz="1022350">
            <a:lnSpc>
              <a:spcPct val="90000"/>
            </a:lnSpc>
            <a:spcBef>
              <a:spcPct val="0"/>
            </a:spcBef>
            <a:spcAft>
              <a:spcPct val="35000"/>
            </a:spcAft>
          </a:pPr>
          <a:r>
            <a:rPr lang="en-US" sz="2300" kern="1200" dirty="0" smtClean="0"/>
            <a:t>Based overseas</a:t>
          </a:r>
          <a:endParaRPr lang="en-US" sz="2300" kern="1200" dirty="0"/>
        </a:p>
      </dsp:txBody>
      <dsp:txXfrm>
        <a:off x="876729" y="832498"/>
        <a:ext cx="3128507" cy="756816"/>
      </dsp:txXfrm>
    </dsp:sp>
    <dsp:sp modelId="{76FDE72E-4D36-C944-95B2-0203D03DD3A4}">
      <dsp:nvSpPr>
        <dsp:cNvPr id="0" name=""/>
        <dsp:cNvSpPr/>
      </dsp:nvSpPr>
      <dsp:spPr>
        <a:xfrm>
          <a:off x="310392" y="908179"/>
          <a:ext cx="331625" cy="605453"/>
        </a:xfrm>
        <a:prstGeom prst="roundRect">
          <a:avLst>
            <a:gd name="adj" fmla="val 10000"/>
          </a:avLst>
        </a:prstGeom>
        <a:blipFill rotWithShape="0">
          <a:blip xmlns:r="http://schemas.openxmlformats.org/officeDocument/2006/relationships" r:embed="rId2"/>
          <a:stretch>
            <a:fillRect/>
          </a:stretch>
        </a:blipFill>
        <a:ln>
          <a:noFill/>
        </a:ln>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dsp:spPr>
      <dsp:style>
        <a:lnRef idx="0">
          <a:scrgbClr r="0" g="0" b="0"/>
        </a:lnRef>
        <a:fillRef idx="1">
          <a:scrgbClr r="0" g="0" b="0"/>
        </a:fillRef>
        <a:effectRef idx="2">
          <a:scrgbClr r="0" g="0" b="0"/>
        </a:effectRef>
        <a:fontRef idx="minor"/>
      </dsp:style>
    </dsp:sp>
    <dsp:sp modelId="{72264B16-A921-BF41-A39D-D9BA308FC27E}">
      <dsp:nvSpPr>
        <dsp:cNvPr id="0" name=""/>
        <dsp:cNvSpPr/>
      </dsp:nvSpPr>
      <dsp:spPr>
        <a:xfrm>
          <a:off x="0" y="1664996"/>
          <a:ext cx="4005237" cy="756816"/>
        </a:xfrm>
        <a:prstGeom prst="roundRect">
          <a:avLst>
            <a:gd name="adj" fmla="val 10000"/>
          </a:avLst>
        </a:prstGeom>
        <a:gradFill rotWithShape="0">
          <a:gsLst>
            <a:gs pos="0">
              <a:schemeClr val="accent1">
                <a:hueOff val="0"/>
                <a:satOff val="0"/>
                <a:lumOff val="0"/>
                <a:alphaOff val="0"/>
                <a:tint val="75000"/>
                <a:shade val="85000"/>
                <a:satMod val="230000"/>
              </a:schemeClr>
            </a:gs>
            <a:gs pos="25000">
              <a:schemeClr val="accent1">
                <a:hueOff val="0"/>
                <a:satOff val="0"/>
                <a:lumOff val="0"/>
                <a:alphaOff val="0"/>
                <a:tint val="90000"/>
                <a:shade val="70000"/>
                <a:satMod val="220000"/>
              </a:schemeClr>
            </a:gs>
            <a:gs pos="50000">
              <a:schemeClr val="accent1">
                <a:hueOff val="0"/>
                <a:satOff val="0"/>
                <a:lumOff val="0"/>
                <a:alphaOff val="0"/>
                <a:tint val="90000"/>
                <a:shade val="58000"/>
                <a:satMod val="225000"/>
              </a:schemeClr>
            </a:gs>
            <a:gs pos="65000">
              <a:schemeClr val="accent1">
                <a:hueOff val="0"/>
                <a:satOff val="0"/>
                <a:lumOff val="0"/>
                <a:alphaOff val="0"/>
                <a:tint val="90000"/>
                <a:shade val="58000"/>
                <a:satMod val="225000"/>
              </a:schemeClr>
            </a:gs>
            <a:gs pos="80000">
              <a:schemeClr val="accent1">
                <a:hueOff val="0"/>
                <a:satOff val="0"/>
                <a:lumOff val="0"/>
                <a:alphaOff val="0"/>
                <a:tint val="90000"/>
                <a:shade val="69000"/>
                <a:satMod val="220000"/>
              </a:schemeClr>
            </a:gs>
            <a:gs pos="100000">
              <a:schemeClr val="accent1">
                <a:hueOff val="0"/>
                <a:satOff val="0"/>
                <a:lumOff val="0"/>
                <a:alphaOff val="0"/>
                <a:tint val="77000"/>
                <a:shade val="80000"/>
                <a:satMod val="230000"/>
              </a:schemeClr>
            </a:gs>
          </a:gsLst>
          <a:lin ang="5400000" scaled="1"/>
        </a:gradFill>
        <a:ln>
          <a:noFill/>
        </a:ln>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dsp:spPr>
      <dsp:style>
        <a:lnRef idx="0">
          <a:scrgbClr r="0" g="0" b="0"/>
        </a:lnRef>
        <a:fillRef idx="3">
          <a:scrgbClr r="0" g="0" b="0"/>
        </a:fillRef>
        <a:effectRef idx="2">
          <a:scrgbClr r="0" g="0" b="0"/>
        </a:effectRef>
        <a:fontRef idx="minor">
          <a:schemeClr val="lt1"/>
        </a:fontRef>
      </dsp:style>
      <dsp:txBody>
        <a:bodyPr spcFirstLastPara="0" vert="horz" wrap="square" lIns="87630" tIns="87630" rIns="87630" bIns="87630" numCol="1" spcCol="1270" anchor="ctr" anchorCtr="0">
          <a:noAutofit/>
        </a:bodyPr>
        <a:lstStyle/>
        <a:p>
          <a:pPr lvl="0" algn="l" defTabSz="1022350">
            <a:lnSpc>
              <a:spcPct val="90000"/>
            </a:lnSpc>
            <a:spcBef>
              <a:spcPct val="0"/>
            </a:spcBef>
            <a:spcAft>
              <a:spcPct val="35000"/>
            </a:spcAft>
          </a:pPr>
          <a:r>
            <a:rPr lang="en-US" sz="2300" kern="1200" dirty="0" smtClean="0"/>
            <a:t>Bottom of the Pyramid</a:t>
          </a:r>
          <a:endParaRPr lang="en-US" sz="2300" kern="1200" dirty="0"/>
        </a:p>
      </dsp:txBody>
      <dsp:txXfrm>
        <a:off x="876729" y="1664996"/>
        <a:ext cx="3128507" cy="756816"/>
      </dsp:txXfrm>
    </dsp:sp>
    <dsp:sp modelId="{DBB65520-7B95-7343-9792-391AC2F2B1EF}">
      <dsp:nvSpPr>
        <dsp:cNvPr id="0" name=""/>
        <dsp:cNvSpPr/>
      </dsp:nvSpPr>
      <dsp:spPr>
        <a:xfrm>
          <a:off x="310392" y="1740677"/>
          <a:ext cx="331625" cy="605453"/>
        </a:xfrm>
        <a:prstGeom prst="roundRect">
          <a:avLst>
            <a:gd name="adj" fmla="val 10000"/>
          </a:avLst>
        </a:prstGeom>
        <a:blipFill rotWithShape="0">
          <a:blip xmlns:r="http://schemas.openxmlformats.org/officeDocument/2006/relationships" r:embed="rId3"/>
          <a:stretch>
            <a:fillRect/>
          </a:stretch>
        </a:blipFill>
        <a:ln>
          <a:noFill/>
        </a:ln>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dsp:spPr>
      <dsp:style>
        <a:lnRef idx="0">
          <a:scrgbClr r="0" g="0" b="0"/>
        </a:lnRef>
        <a:fillRef idx="1">
          <a:scrgbClr r="0" g="0" b="0"/>
        </a:fillRef>
        <a:effectRef idx="2">
          <a:scrgbClr r="0" g="0" b="0"/>
        </a:effectRef>
        <a:fontRef idx="minor"/>
      </dsp:style>
    </dsp:sp>
    <dsp:sp modelId="{0D2613D3-E40D-BC4A-8CB4-D3D256279BD6}">
      <dsp:nvSpPr>
        <dsp:cNvPr id="0" name=""/>
        <dsp:cNvSpPr/>
      </dsp:nvSpPr>
      <dsp:spPr>
        <a:xfrm>
          <a:off x="0" y="2497494"/>
          <a:ext cx="4005237" cy="756816"/>
        </a:xfrm>
        <a:prstGeom prst="roundRect">
          <a:avLst>
            <a:gd name="adj" fmla="val 10000"/>
          </a:avLst>
        </a:prstGeom>
        <a:gradFill rotWithShape="0">
          <a:gsLst>
            <a:gs pos="0">
              <a:schemeClr val="accent1">
                <a:hueOff val="0"/>
                <a:satOff val="0"/>
                <a:lumOff val="0"/>
                <a:alphaOff val="0"/>
                <a:tint val="75000"/>
                <a:shade val="85000"/>
                <a:satMod val="230000"/>
              </a:schemeClr>
            </a:gs>
            <a:gs pos="25000">
              <a:schemeClr val="accent1">
                <a:hueOff val="0"/>
                <a:satOff val="0"/>
                <a:lumOff val="0"/>
                <a:alphaOff val="0"/>
                <a:tint val="90000"/>
                <a:shade val="70000"/>
                <a:satMod val="220000"/>
              </a:schemeClr>
            </a:gs>
            <a:gs pos="50000">
              <a:schemeClr val="accent1">
                <a:hueOff val="0"/>
                <a:satOff val="0"/>
                <a:lumOff val="0"/>
                <a:alphaOff val="0"/>
                <a:tint val="90000"/>
                <a:shade val="58000"/>
                <a:satMod val="225000"/>
              </a:schemeClr>
            </a:gs>
            <a:gs pos="65000">
              <a:schemeClr val="accent1">
                <a:hueOff val="0"/>
                <a:satOff val="0"/>
                <a:lumOff val="0"/>
                <a:alphaOff val="0"/>
                <a:tint val="90000"/>
                <a:shade val="58000"/>
                <a:satMod val="225000"/>
              </a:schemeClr>
            </a:gs>
            <a:gs pos="80000">
              <a:schemeClr val="accent1">
                <a:hueOff val="0"/>
                <a:satOff val="0"/>
                <a:lumOff val="0"/>
                <a:alphaOff val="0"/>
                <a:tint val="90000"/>
                <a:shade val="69000"/>
                <a:satMod val="220000"/>
              </a:schemeClr>
            </a:gs>
            <a:gs pos="100000">
              <a:schemeClr val="accent1">
                <a:hueOff val="0"/>
                <a:satOff val="0"/>
                <a:lumOff val="0"/>
                <a:alphaOff val="0"/>
                <a:tint val="77000"/>
                <a:shade val="80000"/>
                <a:satMod val="230000"/>
              </a:schemeClr>
            </a:gs>
          </a:gsLst>
          <a:lin ang="5400000" scaled="1"/>
        </a:gradFill>
        <a:ln>
          <a:noFill/>
        </a:ln>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dsp:spPr>
      <dsp:style>
        <a:lnRef idx="0">
          <a:scrgbClr r="0" g="0" b="0"/>
        </a:lnRef>
        <a:fillRef idx="3">
          <a:scrgbClr r="0" g="0" b="0"/>
        </a:fillRef>
        <a:effectRef idx="2">
          <a:scrgbClr r="0" g="0" b="0"/>
        </a:effectRef>
        <a:fontRef idx="minor">
          <a:schemeClr val="lt1"/>
        </a:fontRef>
      </dsp:style>
      <dsp:txBody>
        <a:bodyPr spcFirstLastPara="0" vert="horz" wrap="square" lIns="87630" tIns="87630" rIns="87630" bIns="87630" numCol="1" spcCol="1270" anchor="ctr" anchorCtr="0">
          <a:noAutofit/>
        </a:bodyPr>
        <a:lstStyle/>
        <a:p>
          <a:pPr lvl="0" algn="l" defTabSz="1022350">
            <a:lnSpc>
              <a:spcPct val="90000"/>
            </a:lnSpc>
            <a:spcBef>
              <a:spcPct val="0"/>
            </a:spcBef>
            <a:spcAft>
              <a:spcPct val="35000"/>
            </a:spcAft>
          </a:pPr>
          <a:r>
            <a:rPr lang="en-US" sz="2300" kern="1200" dirty="0" smtClean="0"/>
            <a:t>Low Margins</a:t>
          </a:r>
          <a:endParaRPr lang="en-US" sz="2300" kern="1200" dirty="0"/>
        </a:p>
      </dsp:txBody>
      <dsp:txXfrm>
        <a:off x="876729" y="2497494"/>
        <a:ext cx="3128507" cy="756816"/>
      </dsp:txXfrm>
    </dsp:sp>
    <dsp:sp modelId="{A2E9BAC6-F87B-5548-8E6F-758473D8C1F8}">
      <dsp:nvSpPr>
        <dsp:cNvPr id="0" name=""/>
        <dsp:cNvSpPr/>
      </dsp:nvSpPr>
      <dsp:spPr>
        <a:xfrm>
          <a:off x="310392" y="2573175"/>
          <a:ext cx="331625" cy="605453"/>
        </a:xfrm>
        <a:prstGeom prst="roundRect">
          <a:avLst>
            <a:gd name="adj" fmla="val 10000"/>
          </a:avLst>
        </a:prstGeom>
        <a:blipFill rotWithShape="0">
          <a:blip xmlns:r="http://schemas.openxmlformats.org/officeDocument/2006/relationships" r:embed="rId4"/>
          <a:stretch>
            <a:fillRect/>
          </a:stretch>
        </a:blipFill>
        <a:ln>
          <a:noFill/>
        </a:ln>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dsp:spPr>
      <dsp:style>
        <a:lnRef idx="0">
          <a:scrgbClr r="0" g="0" b="0"/>
        </a:lnRef>
        <a:fillRef idx="1">
          <a:scrgbClr r="0" g="0" b="0"/>
        </a:fillRef>
        <a:effectRef idx="2">
          <a:scrgbClr r="0" g="0" b="0"/>
        </a:effectRef>
        <a:fontRef idx="minor"/>
      </dsp:style>
    </dsp:sp>
    <dsp:sp modelId="{65AB5510-5F75-7346-9DEF-5720AB37E36B}">
      <dsp:nvSpPr>
        <dsp:cNvPr id="0" name=""/>
        <dsp:cNvSpPr/>
      </dsp:nvSpPr>
      <dsp:spPr>
        <a:xfrm>
          <a:off x="0" y="3329992"/>
          <a:ext cx="4005237" cy="756816"/>
        </a:xfrm>
        <a:prstGeom prst="roundRect">
          <a:avLst>
            <a:gd name="adj" fmla="val 10000"/>
          </a:avLst>
        </a:prstGeom>
        <a:gradFill rotWithShape="0">
          <a:gsLst>
            <a:gs pos="0">
              <a:schemeClr val="accent1">
                <a:hueOff val="0"/>
                <a:satOff val="0"/>
                <a:lumOff val="0"/>
                <a:alphaOff val="0"/>
                <a:tint val="75000"/>
                <a:shade val="85000"/>
                <a:satMod val="230000"/>
              </a:schemeClr>
            </a:gs>
            <a:gs pos="25000">
              <a:schemeClr val="accent1">
                <a:hueOff val="0"/>
                <a:satOff val="0"/>
                <a:lumOff val="0"/>
                <a:alphaOff val="0"/>
                <a:tint val="90000"/>
                <a:shade val="70000"/>
                <a:satMod val="220000"/>
              </a:schemeClr>
            </a:gs>
            <a:gs pos="50000">
              <a:schemeClr val="accent1">
                <a:hueOff val="0"/>
                <a:satOff val="0"/>
                <a:lumOff val="0"/>
                <a:alphaOff val="0"/>
                <a:tint val="90000"/>
                <a:shade val="58000"/>
                <a:satMod val="225000"/>
              </a:schemeClr>
            </a:gs>
            <a:gs pos="65000">
              <a:schemeClr val="accent1">
                <a:hueOff val="0"/>
                <a:satOff val="0"/>
                <a:lumOff val="0"/>
                <a:alphaOff val="0"/>
                <a:tint val="90000"/>
                <a:shade val="58000"/>
                <a:satMod val="225000"/>
              </a:schemeClr>
            </a:gs>
            <a:gs pos="80000">
              <a:schemeClr val="accent1">
                <a:hueOff val="0"/>
                <a:satOff val="0"/>
                <a:lumOff val="0"/>
                <a:alphaOff val="0"/>
                <a:tint val="90000"/>
                <a:shade val="69000"/>
                <a:satMod val="220000"/>
              </a:schemeClr>
            </a:gs>
            <a:gs pos="100000">
              <a:schemeClr val="accent1">
                <a:hueOff val="0"/>
                <a:satOff val="0"/>
                <a:lumOff val="0"/>
                <a:alphaOff val="0"/>
                <a:tint val="77000"/>
                <a:shade val="80000"/>
                <a:satMod val="230000"/>
              </a:schemeClr>
            </a:gs>
          </a:gsLst>
          <a:lin ang="5400000" scaled="1"/>
        </a:gradFill>
        <a:ln>
          <a:noFill/>
        </a:ln>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dsp:spPr>
      <dsp:style>
        <a:lnRef idx="0">
          <a:scrgbClr r="0" g="0" b="0"/>
        </a:lnRef>
        <a:fillRef idx="3">
          <a:scrgbClr r="0" g="0" b="0"/>
        </a:fillRef>
        <a:effectRef idx="2">
          <a:scrgbClr r="0" g="0" b="0"/>
        </a:effectRef>
        <a:fontRef idx="minor">
          <a:schemeClr val="lt1"/>
        </a:fontRef>
      </dsp:style>
      <dsp:txBody>
        <a:bodyPr spcFirstLastPara="0" vert="horz" wrap="square" lIns="87630" tIns="87630" rIns="87630" bIns="87630" numCol="1" spcCol="1270" anchor="ctr" anchorCtr="0">
          <a:noAutofit/>
        </a:bodyPr>
        <a:lstStyle/>
        <a:p>
          <a:pPr lvl="0" algn="l" defTabSz="1022350">
            <a:lnSpc>
              <a:spcPct val="90000"/>
            </a:lnSpc>
            <a:spcBef>
              <a:spcPct val="0"/>
            </a:spcBef>
            <a:spcAft>
              <a:spcPct val="35000"/>
            </a:spcAft>
          </a:pPr>
          <a:r>
            <a:rPr lang="en-US" sz="2300" kern="1200" dirty="0" smtClean="0"/>
            <a:t>Venture Capital Returns</a:t>
          </a:r>
          <a:endParaRPr lang="en-US" sz="2300" kern="1200" dirty="0"/>
        </a:p>
      </dsp:txBody>
      <dsp:txXfrm>
        <a:off x="876729" y="3329992"/>
        <a:ext cx="3128507" cy="756816"/>
      </dsp:txXfrm>
    </dsp:sp>
    <dsp:sp modelId="{1CCBFEAE-ABB6-B64F-A16D-9E37ACEE836D}">
      <dsp:nvSpPr>
        <dsp:cNvPr id="0" name=""/>
        <dsp:cNvSpPr/>
      </dsp:nvSpPr>
      <dsp:spPr>
        <a:xfrm>
          <a:off x="294099" y="3464944"/>
          <a:ext cx="364212" cy="486911"/>
        </a:xfrm>
        <a:prstGeom prst="roundRect">
          <a:avLst>
            <a:gd name="adj" fmla="val 10000"/>
          </a:avLst>
        </a:prstGeom>
        <a:blipFill rotWithShape="0">
          <a:blip xmlns:r="http://schemas.openxmlformats.org/officeDocument/2006/relationships" r:embed="rId5"/>
          <a:stretch>
            <a:fillRect/>
          </a:stretch>
        </a:blipFill>
        <a:ln>
          <a:noFill/>
        </a:ln>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dsp:spPr>
      <dsp:style>
        <a:lnRef idx="0">
          <a:scrgbClr r="0" g="0" b="0"/>
        </a:lnRef>
        <a:fillRef idx="1">
          <a:scrgbClr r="0" g="0" b="0"/>
        </a:fillRef>
        <a:effectRef idx="2">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4">
  <dgm:title val=""/>
  <dgm:desc val=""/>
  <dgm:catLst>
    <dgm:cat type="list"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4">
  <dgm:title val=""/>
  <dgm:desc val=""/>
  <dgm:catLst>
    <dgm:cat type="list"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5179484" y="0"/>
            <a:ext cx="3962400" cy="342900"/>
          </a:xfrm>
          <a:prstGeom prst="rect">
            <a:avLst/>
          </a:prstGeom>
        </p:spPr>
        <p:txBody>
          <a:bodyPr vert="horz" lIns="91440" tIns="45720" rIns="91440" bIns="45720" rtlCol="0"/>
          <a:lstStyle>
            <a:lvl1pPr algn="r">
              <a:defRPr sz="1200"/>
            </a:lvl1pPr>
          </a:lstStyle>
          <a:p>
            <a:fld id="{D5CC7031-F321-AB4A-84FF-57E6686216E0}" type="datetimeFigureOut">
              <a:rPr lang="en-US" smtClean="0"/>
              <a:pPr/>
              <a:t>7/17/10</a:t>
            </a:fld>
            <a:endParaRPr lang="en-US"/>
          </a:p>
        </p:txBody>
      </p:sp>
      <p:sp>
        <p:nvSpPr>
          <p:cNvPr id="4" name="Footer Placeholder 3"/>
          <p:cNvSpPr>
            <a:spLocks noGrp="1"/>
          </p:cNvSpPr>
          <p:nvPr>
            <p:ph type="ftr" sz="quarter" idx="2"/>
          </p:nvPr>
        </p:nvSpPr>
        <p:spPr>
          <a:xfrm>
            <a:off x="0" y="6513910"/>
            <a:ext cx="3962400" cy="3429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5179484" y="6513910"/>
            <a:ext cx="3962400" cy="342900"/>
          </a:xfrm>
          <a:prstGeom prst="rect">
            <a:avLst/>
          </a:prstGeom>
        </p:spPr>
        <p:txBody>
          <a:bodyPr vert="horz" lIns="91440" tIns="45720" rIns="91440" bIns="45720" rtlCol="0" anchor="b"/>
          <a:lstStyle>
            <a:lvl1pPr algn="r">
              <a:defRPr sz="1200"/>
            </a:lvl1pPr>
          </a:lstStyle>
          <a:p>
            <a:fld id="{4E93D63B-81F0-5540-AF72-DC21C6CF0756}"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5179484" y="0"/>
            <a:ext cx="3962400" cy="342900"/>
          </a:xfrm>
          <a:prstGeom prst="rect">
            <a:avLst/>
          </a:prstGeom>
        </p:spPr>
        <p:txBody>
          <a:bodyPr vert="horz" lIns="91440" tIns="45720" rIns="91440" bIns="45720" rtlCol="0"/>
          <a:lstStyle>
            <a:lvl1pPr algn="r">
              <a:defRPr sz="1200"/>
            </a:lvl1pPr>
          </a:lstStyle>
          <a:p>
            <a:fld id="{DF53AA31-DB37-904E-83DF-6721CC848D29}" type="datetimeFigureOut">
              <a:rPr lang="en-US" smtClean="0"/>
              <a:pPr/>
              <a:t>7/17/10</a:t>
            </a:fld>
            <a:endParaRPr lang="en-US"/>
          </a:p>
        </p:txBody>
      </p:sp>
      <p:sp>
        <p:nvSpPr>
          <p:cNvPr id="4" name="Slide Image Placeholder 3"/>
          <p:cNvSpPr>
            <a:spLocks noGrp="1" noRot="1" noChangeAspect="1"/>
          </p:cNvSpPr>
          <p:nvPr>
            <p:ph type="sldImg" idx="2"/>
          </p:nvPr>
        </p:nvSpPr>
        <p:spPr>
          <a:xfrm>
            <a:off x="2857500" y="514350"/>
            <a:ext cx="3429000" cy="25717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914400" y="3257550"/>
            <a:ext cx="7315200" cy="3086100"/>
          </a:xfrm>
          <a:prstGeom prst="rect">
            <a:avLst/>
          </a:prstGeom>
        </p:spPr>
        <p:txBody>
          <a:bodyPr vert="horz" lIns="91440" tIns="45720" rIns="91440" bIns="45720" rtlCol="0">
            <a:normAutofit/>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6" name="Footer Placeholder 5"/>
          <p:cNvSpPr>
            <a:spLocks noGrp="1"/>
          </p:cNvSpPr>
          <p:nvPr>
            <p:ph type="ftr" sz="quarter" idx="4"/>
          </p:nvPr>
        </p:nvSpPr>
        <p:spPr>
          <a:xfrm>
            <a:off x="0" y="6513910"/>
            <a:ext cx="3962400" cy="3429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5179484" y="6513910"/>
            <a:ext cx="3962400" cy="342900"/>
          </a:xfrm>
          <a:prstGeom prst="rect">
            <a:avLst/>
          </a:prstGeom>
        </p:spPr>
        <p:txBody>
          <a:bodyPr vert="horz" lIns="91440" tIns="45720" rIns="91440" bIns="45720" rtlCol="0" anchor="b"/>
          <a:lstStyle>
            <a:lvl1pPr algn="r">
              <a:defRPr sz="1200"/>
            </a:lvl1pPr>
          </a:lstStyle>
          <a:p>
            <a:fld id="{ABCF8506-01AE-5D45-89E6-8740EB1CB3DA}"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Last year, I was advising</a:t>
            </a:r>
            <a:r>
              <a:rPr lang="en-US" baseline="0" dirty="0" smtClean="0"/>
              <a:t> a fund on investments in technologies, both ones they’d found and ones I’d found. </a:t>
            </a:r>
            <a:endParaRPr lang="en-US" dirty="0" smtClean="0"/>
          </a:p>
          <a:p>
            <a:endParaRPr lang="en-US" dirty="0" smtClean="0"/>
          </a:p>
          <a:p>
            <a:r>
              <a:rPr lang="en-US" dirty="0" smtClean="0"/>
              <a:t>Every investor has a checklist</a:t>
            </a:r>
            <a:r>
              <a:rPr lang="en-US" baseline="0" dirty="0" smtClean="0"/>
              <a:t> – in the head if not formally, and most of the highest impact innovations I came across </a:t>
            </a:r>
            <a:r>
              <a:rPr lang="en-US" baseline="0" dirty="0" err="1" smtClean="0"/>
              <a:t>did’t</a:t>
            </a:r>
            <a:r>
              <a:rPr lang="en-US" baseline="0" dirty="0" smtClean="0"/>
              <a:t> make the grade. </a:t>
            </a:r>
            <a:endParaRPr lang="en-US" dirty="0" smtClean="0"/>
          </a:p>
          <a:p>
            <a:endParaRPr lang="en-US" dirty="0" smtClean="0"/>
          </a:p>
          <a:p>
            <a:r>
              <a:rPr lang="en-US" dirty="0" smtClean="0"/>
              <a:t>Typical</a:t>
            </a:r>
            <a:r>
              <a:rPr lang="en-US" baseline="0" dirty="0" smtClean="0"/>
              <a:t>ly this was because the Intellectual Property was public domain or for some other reason un-protectable, or because the inventor was based in a developing country or marketing to people who earned a few dollars a day, and so couldn’t charge the high margins that would be required to achieve Venture Capital (10x) returns. </a:t>
            </a:r>
          </a:p>
          <a:p>
            <a:endParaRPr lang="en-US" baseline="0" dirty="0" smtClean="0"/>
          </a:p>
          <a:p>
            <a:r>
              <a:rPr lang="en-US" baseline="0" dirty="0" smtClean="0"/>
              <a:t>The Natural Innovation Foundation was formed to create a support mechanism for early stage inventors with a high impact who cannot, or choose not to, go down the traditional Venture Capital route. We bring the financial, and as importantly non-financial resources to build prototypes, de-risk and then scale the ideas in much the same way as I used to work with commercial innovations.</a:t>
            </a:r>
          </a:p>
          <a:p>
            <a:endParaRPr lang="en-US" baseline="0" dirty="0" smtClean="0"/>
          </a:p>
          <a:p>
            <a:r>
              <a:rPr lang="en-US" baseline="0" dirty="0" smtClean="0"/>
              <a:t>Lets look at a few examples of innovations we are currently working with.</a:t>
            </a:r>
          </a:p>
          <a:p>
            <a:endParaRPr lang="en-US" dirty="0"/>
          </a:p>
        </p:txBody>
      </p:sp>
      <p:sp>
        <p:nvSpPr>
          <p:cNvPr id="4" name="Slide Number Placeholder 3"/>
          <p:cNvSpPr>
            <a:spLocks noGrp="1"/>
          </p:cNvSpPr>
          <p:nvPr>
            <p:ph type="sldNum" sz="quarter" idx="10"/>
          </p:nvPr>
        </p:nvSpPr>
        <p:spPr/>
        <p:txBody>
          <a:bodyPr/>
          <a:lstStyle/>
          <a:p>
            <a:fld id="{ABCF8506-01AE-5D45-89E6-8740EB1CB3DA}" type="slidenum">
              <a:rPr lang="en-US" smtClean="0"/>
              <a:pPr/>
              <a:t>3</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 the background</a:t>
            </a:r>
            <a:r>
              <a:rPr lang="en-US" baseline="0" dirty="0" smtClean="0"/>
              <a:t> of this shot is Sunvention’s concentrating solar thermal system. </a:t>
            </a:r>
          </a:p>
          <a:p>
            <a:endParaRPr lang="en-US" baseline="0" dirty="0" smtClean="0"/>
          </a:p>
          <a:p>
            <a:r>
              <a:rPr lang="en-US" baseline="0" dirty="0" smtClean="0"/>
              <a:t>We introduced this to Urban Ecological Systems – the aquaponics developer – and they are now collaborating on the Sydney farm I just mentioned.</a:t>
            </a:r>
          </a:p>
        </p:txBody>
      </p:sp>
      <p:sp>
        <p:nvSpPr>
          <p:cNvPr id="4" name="Slide Number Placeholder 3"/>
          <p:cNvSpPr>
            <a:spLocks noGrp="1"/>
          </p:cNvSpPr>
          <p:nvPr>
            <p:ph type="sldNum" sz="quarter" idx="10"/>
          </p:nvPr>
        </p:nvSpPr>
        <p:spPr/>
        <p:txBody>
          <a:bodyPr/>
          <a:lstStyle/>
          <a:p>
            <a:fld id="{ABCF8506-01AE-5D45-89E6-8740EB1CB3DA}" type="slidenum">
              <a:rPr lang="en-US" smtClean="0"/>
              <a:pPr/>
              <a:t>12</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Looking inside</a:t>
            </a:r>
            <a:r>
              <a:rPr lang="en-US" baseline="0" dirty="0" smtClean="0"/>
              <a:t> you can see the horizontal lines are the heat collectors </a:t>
            </a:r>
          </a:p>
          <a:p>
            <a:endParaRPr lang="en-US" baseline="0" dirty="0" smtClean="0"/>
          </a:p>
          <a:p>
            <a:r>
              <a:rPr lang="en-US" baseline="0" dirty="0" smtClean="0"/>
              <a:t>one of  the most expensive parts of a Concentrating Solar system (thermal of photovoltaic) is engineering for extreme weather, by integrating inside a greenhouse this protection comes for free</a:t>
            </a:r>
          </a:p>
          <a:p>
            <a:endParaRPr lang="en-US" baseline="0" dirty="0" smtClean="0"/>
          </a:p>
        </p:txBody>
      </p:sp>
      <p:sp>
        <p:nvSpPr>
          <p:cNvPr id="4" name="Slide Number Placeholder 3"/>
          <p:cNvSpPr>
            <a:spLocks noGrp="1"/>
          </p:cNvSpPr>
          <p:nvPr>
            <p:ph type="sldNum" sz="quarter" idx="10"/>
          </p:nvPr>
        </p:nvSpPr>
        <p:spPr/>
        <p:txBody>
          <a:bodyPr/>
          <a:lstStyle/>
          <a:p>
            <a:fld id="{ABCF8506-01AE-5D45-89E6-8740EB1CB3DA}" type="slidenum">
              <a:rPr lang="en-US" smtClean="0"/>
              <a:pPr/>
              <a:t>13</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So the lenses can be lightweight, steerable Fresnel Lens</a:t>
            </a:r>
          </a:p>
        </p:txBody>
      </p:sp>
      <p:sp>
        <p:nvSpPr>
          <p:cNvPr id="4" name="Slide Number Placeholder 3"/>
          <p:cNvSpPr>
            <a:spLocks noGrp="1"/>
          </p:cNvSpPr>
          <p:nvPr>
            <p:ph type="sldNum" sz="quarter" idx="10"/>
          </p:nvPr>
        </p:nvSpPr>
        <p:spPr/>
        <p:txBody>
          <a:bodyPr/>
          <a:lstStyle/>
          <a:p>
            <a:fld id="{ABCF8506-01AE-5D45-89E6-8740EB1CB3DA}" type="slidenum">
              <a:rPr lang="en-US" smtClean="0"/>
              <a:pPr/>
              <a:t>14</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And hear we see a detail of the heat collector system, showing the mechanics needed to achieve tracking</a:t>
            </a:r>
            <a:endParaRPr lang="en-US" baseline="0" dirty="0" smtClean="0"/>
          </a:p>
        </p:txBody>
      </p:sp>
      <p:sp>
        <p:nvSpPr>
          <p:cNvPr id="4" name="Slide Number Placeholder 3"/>
          <p:cNvSpPr>
            <a:spLocks noGrp="1"/>
          </p:cNvSpPr>
          <p:nvPr>
            <p:ph type="sldNum" sz="quarter" idx="10"/>
          </p:nvPr>
        </p:nvSpPr>
        <p:spPr/>
        <p:txBody>
          <a:bodyPr/>
          <a:lstStyle/>
          <a:p>
            <a:fld id="{ABCF8506-01AE-5D45-89E6-8740EB1CB3DA}" type="slidenum">
              <a:rPr lang="en-US" smtClean="0"/>
              <a:pPr/>
              <a:t>15</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And here we see the coal length adjustment.</a:t>
            </a:r>
            <a:endParaRPr lang="en-US" baseline="0" dirty="0" smtClean="0"/>
          </a:p>
        </p:txBody>
      </p:sp>
      <p:sp>
        <p:nvSpPr>
          <p:cNvPr id="4" name="Slide Number Placeholder 3"/>
          <p:cNvSpPr>
            <a:spLocks noGrp="1"/>
          </p:cNvSpPr>
          <p:nvPr>
            <p:ph type="sldNum" sz="quarter" idx="10"/>
          </p:nvPr>
        </p:nvSpPr>
        <p:spPr/>
        <p:txBody>
          <a:bodyPr/>
          <a:lstStyle/>
          <a:p>
            <a:fld id="{ABCF8506-01AE-5D45-89E6-8740EB1CB3DA}" type="slidenum">
              <a:rPr lang="en-US" smtClean="0"/>
              <a:pPr/>
              <a:t>16</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Looking at a different </a:t>
            </a:r>
            <a:r>
              <a:rPr lang="en-US" dirty="0" err="1" smtClean="0"/>
              <a:t>technoloy</a:t>
            </a:r>
            <a:endParaRPr lang="en-US" dirty="0" smtClean="0"/>
          </a:p>
          <a:p>
            <a:endParaRPr lang="en-US" baseline="0" dirty="0" smtClean="0"/>
          </a:p>
          <a:p>
            <a:r>
              <a:rPr lang="en-US" baseline="0" dirty="0" err="1" smtClean="0"/>
              <a:t>Scheffel</a:t>
            </a:r>
            <a:r>
              <a:rPr lang="en-US" baseline="0" dirty="0" smtClean="0"/>
              <a:t> Mirrors are lightweight structures, not quite parabola’s in that the focal point is off to one side. </a:t>
            </a:r>
          </a:p>
        </p:txBody>
      </p:sp>
      <p:sp>
        <p:nvSpPr>
          <p:cNvPr id="4" name="Slide Number Placeholder 3"/>
          <p:cNvSpPr>
            <a:spLocks noGrp="1"/>
          </p:cNvSpPr>
          <p:nvPr>
            <p:ph type="sldNum" sz="quarter" idx="10"/>
          </p:nvPr>
        </p:nvSpPr>
        <p:spPr/>
        <p:txBody>
          <a:bodyPr/>
          <a:lstStyle/>
          <a:p>
            <a:fld id="{ABCF8506-01AE-5D45-89E6-8740EB1CB3DA}" type="slidenum">
              <a:rPr lang="en-US" smtClean="0"/>
              <a:pPr/>
              <a:t>17</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Which we see here more clearly</a:t>
            </a:r>
            <a:endParaRPr lang="en-US" baseline="0" dirty="0" smtClean="0"/>
          </a:p>
        </p:txBody>
      </p:sp>
      <p:sp>
        <p:nvSpPr>
          <p:cNvPr id="4" name="Slide Number Placeholder 3"/>
          <p:cNvSpPr>
            <a:spLocks noGrp="1"/>
          </p:cNvSpPr>
          <p:nvPr>
            <p:ph type="sldNum" sz="quarter" idx="10"/>
          </p:nvPr>
        </p:nvSpPr>
        <p:spPr/>
        <p:txBody>
          <a:bodyPr/>
          <a:lstStyle/>
          <a:p>
            <a:fld id="{ABCF8506-01AE-5D45-89E6-8740EB1CB3DA}" type="slidenum">
              <a:rPr lang="en-US" smtClean="0"/>
              <a:pPr/>
              <a:t>18</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They ar</a:t>
            </a:r>
            <a:r>
              <a:rPr lang="en-US" baseline="0" dirty="0" smtClean="0"/>
              <a:t>e made of cheap materials including welded angle iron,  bathroom mirroring, and a steering system made from bicycle components.</a:t>
            </a:r>
          </a:p>
        </p:txBody>
      </p:sp>
      <p:sp>
        <p:nvSpPr>
          <p:cNvPr id="4" name="Slide Number Placeholder 3"/>
          <p:cNvSpPr>
            <a:spLocks noGrp="1"/>
          </p:cNvSpPr>
          <p:nvPr>
            <p:ph type="sldNum" sz="quarter" idx="10"/>
          </p:nvPr>
        </p:nvSpPr>
        <p:spPr/>
        <p:txBody>
          <a:bodyPr/>
          <a:lstStyle/>
          <a:p>
            <a:fld id="{ABCF8506-01AE-5D45-89E6-8740EB1CB3DA}" type="slidenum">
              <a:rPr lang="en-US" smtClean="0"/>
              <a:pPr/>
              <a:t>19</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focal</a:t>
            </a:r>
            <a:r>
              <a:rPr lang="en-US" baseline="0" dirty="0" smtClean="0"/>
              <a:t> point here is directed onto another mirror</a:t>
            </a:r>
          </a:p>
        </p:txBody>
      </p:sp>
      <p:sp>
        <p:nvSpPr>
          <p:cNvPr id="4" name="Slide Number Placeholder 3"/>
          <p:cNvSpPr>
            <a:spLocks noGrp="1"/>
          </p:cNvSpPr>
          <p:nvPr>
            <p:ph type="sldNum" sz="quarter" idx="10"/>
          </p:nvPr>
        </p:nvSpPr>
        <p:spPr/>
        <p:txBody>
          <a:bodyPr/>
          <a:lstStyle/>
          <a:p>
            <a:fld id="{ABCF8506-01AE-5D45-89E6-8740EB1CB3DA}" type="slidenum">
              <a:rPr lang="en-US" smtClean="0"/>
              <a:pPr/>
              <a:t>20</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Which is reflected onto cookers, though here we are seeing a cooker driven by the hot-oil from the tank we saw earlier.</a:t>
            </a:r>
            <a:endParaRPr lang="en-US" baseline="0" dirty="0" smtClean="0"/>
          </a:p>
        </p:txBody>
      </p:sp>
      <p:sp>
        <p:nvSpPr>
          <p:cNvPr id="4" name="Slide Number Placeholder 3"/>
          <p:cNvSpPr>
            <a:spLocks noGrp="1"/>
          </p:cNvSpPr>
          <p:nvPr>
            <p:ph type="sldNum" sz="quarter" idx="10"/>
          </p:nvPr>
        </p:nvSpPr>
        <p:spPr/>
        <p:txBody>
          <a:bodyPr/>
          <a:lstStyle/>
          <a:p>
            <a:fld id="{ABCF8506-01AE-5D45-89E6-8740EB1CB3DA}" type="slidenum">
              <a:rPr lang="en-US" smtClean="0"/>
              <a:pPr/>
              <a:t>21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BCF8506-01AE-5D45-89E6-8740EB1CB3DA}" type="slidenum">
              <a:rPr lang="en-US" smtClean="0"/>
              <a:pPr/>
              <a:t>4</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If we looked around the village we’d likely see this strange UFO. </a:t>
            </a:r>
            <a:endParaRPr lang="en-US" baseline="0" dirty="0" smtClean="0"/>
          </a:p>
        </p:txBody>
      </p:sp>
      <p:sp>
        <p:nvSpPr>
          <p:cNvPr id="4" name="Slide Number Placeholder 3"/>
          <p:cNvSpPr>
            <a:spLocks noGrp="1"/>
          </p:cNvSpPr>
          <p:nvPr>
            <p:ph type="sldNum" sz="quarter" idx="10"/>
          </p:nvPr>
        </p:nvSpPr>
        <p:spPr/>
        <p:txBody>
          <a:bodyPr/>
          <a:lstStyle/>
          <a:p>
            <a:fld id="{ABCF8506-01AE-5D45-89E6-8740EB1CB3DA}" type="slidenum">
              <a:rPr lang="en-US" smtClean="0"/>
              <a:pPr/>
              <a:t>22</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Which is suspiciously</a:t>
            </a:r>
            <a:r>
              <a:rPr lang="en-US" baseline="0" dirty="0" smtClean="0"/>
              <a:t> close to the pond.</a:t>
            </a:r>
          </a:p>
          <a:p>
            <a:endParaRPr lang="en-US" baseline="0" dirty="0" smtClean="0"/>
          </a:p>
          <a:p>
            <a:r>
              <a:rPr lang="en-US" baseline="0" dirty="0" smtClean="0"/>
              <a:t>It’s the </a:t>
            </a:r>
            <a:r>
              <a:rPr lang="en-US" baseline="0" dirty="0" err="1" smtClean="0"/>
              <a:t>SunPulse</a:t>
            </a:r>
            <a:r>
              <a:rPr lang="en-US" baseline="0" dirty="0" smtClean="0"/>
              <a:t> Water, which integrates solar thermal collection, a </a:t>
            </a:r>
            <a:r>
              <a:rPr lang="en-US" baseline="0" dirty="0" err="1" smtClean="0"/>
              <a:t>stirling</a:t>
            </a:r>
            <a:r>
              <a:rPr lang="en-US" baseline="0" dirty="0" smtClean="0"/>
              <a:t> engine and pumping. </a:t>
            </a:r>
          </a:p>
        </p:txBody>
      </p:sp>
      <p:sp>
        <p:nvSpPr>
          <p:cNvPr id="4" name="Slide Number Placeholder 3"/>
          <p:cNvSpPr>
            <a:spLocks noGrp="1"/>
          </p:cNvSpPr>
          <p:nvPr>
            <p:ph type="sldNum" sz="quarter" idx="10"/>
          </p:nvPr>
        </p:nvSpPr>
        <p:spPr/>
        <p:txBody>
          <a:bodyPr/>
          <a:lstStyle/>
          <a:p>
            <a:fld id="{ABCF8506-01AE-5D45-89E6-8740EB1CB3DA}" type="slidenum">
              <a:rPr lang="en-US" smtClean="0"/>
              <a:pPr/>
              <a:t>23</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In a day, the unit here could pump 80,000 liters from a depth of 10 meters (or 400,000 liters into a field, or 17,000 liters from a 50m bore). </a:t>
            </a:r>
            <a:endParaRPr lang="en-US" dirty="0" smtClean="0"/>
          </a:p>
          <a:p>
            <a:endParaRPr lang="en-US" baseline="0" dirty="0" smtClean="0"/>
          </a:p>
        </p:txBody>
      </p:sp>
      <p:sp>
        <p:nvSpPr>
          <p:cNvPr id="4" name="Slide Number Placeholder 3"/>
          <p:cNvSpPr>
            <a:spLocks noGrp="1"/>
          </p:cNvSpPr>
          <p:nvPr>
            <p:ph type="sldNum" sz="quarter" idx="10"/>
          </p:nvPr>
        </p:nvSpPr>
        <p:spPr/>
        <p:txBody>
          <a:bodyPr/>
          <a:lstStyle/>
          <a:p>
            <a:fld id="{ABCF8506-01AE-5D45-89E6-8740EB1CB3DA}" type="slidenum">
              <a:rPr lang="en-US" smtClean="0"/>
              <a:pPr/>
              <a:t>24</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Looking at the rear you can see the static parts (orange)</a:t>
            </a:r>
            <a:r>
              <a:rPr lang="en-US" baseline="0" dirty="0" smtClean="0"/>
              <a:t> the part that pulses (red) at a slow 1hz rate, and the blue wheel that converts linear in-and-out pulsing into rotary movement which drives the pump (silver).</a:t>
            </a:r>
            <a:endParaRPr lang="en-US" dirty="0" smtClean="0"/>
          </a:p>
          <a:p>
            <a:endParaRPr lang="en-US" dirty="0" smtClean="0"/>
          </a:p>
          <a:p>
            <a:r>
              <a:rPr lang="en-US" dirty="0" smtClean="0"/>
              <a:t>The</a:t>
            </a:r>
            <a:r>
              <a:rPr lang="en-US" baseline="0" dirty="0" smtClean="0"/>
              <a:t> key point is that this is field maintainable by any village mechanic, requiring no precision parts, or rare gases or high-pressure seals. </a:t>
            </a:r>
          </a:p>
          <a:p>
            <a:endParaRPr lang="en-US" baseline="0" dirty="0" smtClean="0"/>
          </a:p>
        </p:txBody>
      </p:sp>
      <p:sp>
        <p:nvSpPr>
          <p:cNvPr id="4" name="Slide Number Placeholder 3"/>
          <p:cNvSpPr>
            <a:spLocks noGrp="1"/>
          </p:cNvSpPr>
          <p:nvPr>
            <p:ph type="sldNum" sz="quarter" idx="10"/>
          </p:nvPr>
        </p:nvSpPr>
        <p:spPr/>
        <p:txBody>
          <a:bodyPr/>
          <a:lstStyle/>
          <a:p>
            <a:fld id="{ABCF8506-01AE-5D45-89E6-8740EB1CB3DA}" type="slidenum">
              <a:rPr lang="en-US" smtClean="0"/>
              <a:pPr/>
              <a:t>25</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Another UFO found in the villag</a:t>
            </a:r>
            <a:r>
              <a:rPr lang="en-US" baseline="0" dirty="0" smtClean="0"/>
              <a:t>e is the </a:t>
            </a:r>
            <a:r>
              <a:rPr lang="en-US" baseline="0" dirty="0" err="1" smtClean="0"/>
              <a:t>SunPulse</a:t>
            </a:r>
            <a:r>
              <a:rPr lang="en-US" baseline="0" dirty="0" smtClean="0"/>
              <a:t> Electric, </a:t>
            </a:r>
          </a:p>
          <a:p>
            <a:endParaRPr lang="en-US" baseline="0" dirty="0" smtClean="0"/>
          </a:p>
          <a:p>
            <a:r>
              <a:rPr lang="en-US" baseline="0" dirty="0" smtClean="0"/>
              <a:t>It uses hot oil – as stored from the greenhouse to generate motion and electricity.</a:t>
            </a:r>
          </a:p>
        </p:txBody>
      </p:sp>
      <p:sp>
        <p:nvSpPr>
          <p:cNvPr id="4" name="Slide Number Placeholder 3"/>
          <p:cNvSpPr>
            <a:spLocks noGrp="1"/>
          </p:cNvSpPr>
          <p:nvPr>
            <p:ph type="sldNum" sz="quarter" idx="10"/>
          </p:nvPr>
        </p:nvSpPr>
        <p:spPr/>
        <p:txBody>
          <a:bodyPr/>
          <a:lstStyle/>
          <a:p>
            <a:fld id="{ABCF8506-01AE-5D45-89E6-8740EB1CB3DA}" type="slidenum">
              <a:rPr lang="en-US" smtClean="0"/>
              <a:pPr/>
              <a:t>26</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With the cover removed you can see a similar mechanism to</a:t>
            </a:r>
            <a:r>
              <a:rPr lang="en-US" baseline="0" dirty="0" smtClean="0"/>
              <a:t> the </a:t>
            </a:r>
            <a:r>
              <a:rPr lang="en-US" baseline="0" dirty="0" err="1" smtClean="0"/>
              <a:t>SunPulse</a:t>
            </a:r>
            <a:r>
              <a:rPr lang="en-US" baseline="0" dirty="0" smtClean="0"/>
              <a:t> Water.  This one is  using about 7.5kw of heat to generate about 1.5kw (electrical),</a:t>
            </a:r>
          </a:p>
          <a:p>
            <a:endParaRPr lang="en-US" baseline="0" dirty="0" smtClean="0"/>
          </a:p>
        </p:txBody>
      </p:sp>
      <p:sp>
        <p:nvSpPr>
          <p:cNvPr id="4" name="Slide Number Placeholder 3"/>
          <p:cNvSpPr>
            <a:spLocks noGrp="1"/>
          </p:cNvSpPr>
          <p:nvPr>
            <p:ph type="sldNum" sz="quarter" idx="10"/>
          </p:nvPr>
        </p:nvSpPr>
        <p:spPr/>
        <p:txBody>
          <a:bodyPr/>
          <a:lstStyle/>
          <a:p>
            <a:fld id="{ABCF8506-01AE-5D45-89E6-8740EB1CB3DA}" type="slidenum">
              <a:rPr lang="en-US" smtClean="0"/>
              <a:pPr/>
              <a:t>27</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is a backup generator – burning a </a:t>
            </a:r>
            <a:r>
              <a:rPr lang="en-US" dirty="0" err="1" smtClean="0"/>
              <a:t>biofuel</a:t>
            </a:r>
            <a:r>
              <a:rPr lang="en-US" baseline="0" dirty="0" smtClean="0"/>
              <a:t> – that can be used at times when there is no heat stolen.</a:t>
            </a:r>
          </a:p>
          <a:p>
            <a:endParaRPr lang="en-US" baseline="0" dirty="0" smtClean="0"/>
          </a:p>
        </p:txBody>
      </p:sp>
      <p:sp>
        <p:nvSpPr>
          <p:cNvPr id="4" name="Slide Number Placeholder 3"/>
          <p:cNvSpPr>
            <a:spLocks noGrp="1"/>
          </p:cNvSpPr>
          <p:nvPr>
            <p:ph type="sldNum" sz="quarter" idx="10"/>
          </p:nvPr>
        </p:nvSpPr>
        <p:spPr/>
        <p:txBody>
          <a:bodyPr/>
          <a:lstStyle/>
          <a:p>
            <a:fld id="{ABCF8506-01AE-5D45-89E6-8740EB1CB3DA}" type="slidenum">
              <a:rPr lang="en-US" smtClean="0"/>
              <a:pPr/>
              <a:t>28</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And connecting</a:t>
            </a:r>
            <a:r>
              <a:rPr lang="en-US" baseline="0" dirty="0" smtClean="0"/>
              <a:t> all the parts together, you also see the flywheel which makes sure the power is the same at each step of the cycle.</a:t>
            </a:r>
          </a:p>
        </p:txBody>
      </p:sp>
      <p:sp>
        <p:nvSpPr>
          <p:cNvPr id="4" name="Slide Number Placeholder 3"/>
          <p:cNvSpPr>
            <a:spLocks noGrp="1"/>
          </p:cNvSpPr>
          <p:nvPr>
            <p:ph type="sldNum" sz="quarter" idx="10"/>
          </p:nvPr>
        </p:nvSpPr>
        <p:spPr/>
        <p:txBody>
          <a:bodyPr/>
          <a:lstStyle/>
          <a:p>
            <a:fld id="{ABCF8506-01AE-5D45-89E6-8740EB1CB3DA}" type="slidenum">
              <a:rPr lang="en-US" smtClean="0"/>
              <a:pPr/>
              <a:t>29</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This machine extracts oxygen from air, using heat, it turns out that – unlike getting oxygen out of water – it doesn’t take much energy to do this.</a:t>
            </a:r>
          </a:p>
        </p:txBody>
      </p:sp>
      <p:sp>
        <p:nvSpPr>
          <p:cNvPr id="4" name="Slide Number Placeholder 3"/>
          <p:cNvSpPr>
            <a:spLocks noGrp="1"/>
          </p:cNvSpPr>
          <p:nvPr>
            <p:ph type="sldNum" sz="quarter" idx="10"/>
          </p:nvPr>
        </p:nvSpPr>
        <p:spPr/>
        <p:txBody>
          <a:bodyPr/>
          <a:lstStyle/>
          <a:p>
            <a:fld id="{ABCF8506-01AE-5D45-89E6-8740EB1CB3DA}" type="slidenum">
              <a:rPr lang="en-US" smtClean="0"/>
              <a:pPr/>
              <a:t>30</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The oxygen can be used either to create a very hot flame – notice the white hot flame from burning ordinary wood here – this is useful for high temperature uses such as ceramics where otherwise you’d use energy expensive fans.</a:t>
            </a:r>
          </a:p>
          <a:p>
            <a:endParaRPr lang="en-US" baseline="0" dirty="0" smtClean="0"/>
          </a:p>
          <a:p>
            <a:r>
              <a:rPr lang="en-US" baseline="0" dirty="0" smtClean="0"/>
              <a:t>Or … you can burn wet biomass, which is abundant in many places that dry biomass isn’t.  And the heat from burning the biomass can be used to generate more oxygen.</a:t>
            </a:r>
          </a:p>
          <a:p>
            <a:endParaRPr lang="en-US" baseline="0" dirty="0" smtClean="0"/>
          </a:p>
        </p:txBody>
      </p:sp>
      <p:sp>
        <p:nvSpPr>
          <p:cNvPr id="4" name="Slide Number Placeholder 3"/>
          <p:cNvSpPr>
            <a:spLocks noGrp="1"/>
          </p:cNvSpPr>
          <p:nvPr>
            <p:ph type="sldNum" sz="quarter" idx="10"/>
          </p:nvPr>
        </p:nvSpPr>
        <p:spPr/>
        <p:txBody>
          <a:bodyPr/>
          <a:lstStyle/>
          <a:p>
            <a:fld id="{ABCF8506-01AE-5D45-89E6-8740EB1CB3DA}" type="slidenum">
              <a:rPr lang="en-US" smtClean="0"/>
              <a:pPr/>
              <a:t>31</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dirty="0" smtClean="0"/>
              <a:t>Small</a:t>
            </a:r>
            <a:r>
              <a:rPr lang="en-US" baseline="0" dirty="0" smtClean="0"/>
              <a:t> scale hydro is an effective source of reliable energy in many places, however it usually requires at least 2meters of head (the difference between the source of water, and where it is returned to the river), </a:t>
            </a:r>
          </a:p>
          <a:p>
            <a:endParaRPr lang="en-US" baseline="0" dirty="0" smtClean="0"/>
          </a:p>
          <a:p>
            <a:r>
              <a:rPr lang="en-US" baseline="0" dirty="0" smtClean="0"/>
              <a:t>The innovators we are working with have developed a system that requires just 1m of head enabling an order of magnitude more potential sites.</a:t>
            </a:r>
          </a:p>
          <a:p>
            <a:endParaRPr lang="en-US" baseline="0" dirty="0" smtClean="0"/>
          </a:p>
          <a:p>
            <a:r>
              <a:rPr lang="en-US" baseline="0" dirty="0" smtClean="0"/>
              <a:t>Its ideally suited to rural villages with a typical system being about 40kw, or 400 houses at a targeted cost of around $60m in a low labor cost environment, and paying back its cost in about 3 years. </a:t>
            </a:r>
            <a:endParaRPr lang="en-US" dirty="0" smtClean="0"/>
          </a:p>
          <a:p>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Its major weakness, and its major advantage is that its easy to copy, requiring mostly concrete and rebar. </a:t>
            </a:r>
            <a:endParaRPr lang="en-US" dirty="0" smtClean="0"/>
          </a:p>
          <a:p>
            <a:endParaRPr lang="en-US" dirty="0" smtClean="0"/>
          </a:p>
          <a:p>
            <a:r>
              <a:rPr lang="en-US" dirty="0" smtClean="0"/>
              <a:t>There are no bearings, or seals</a:t>
            </a:r>
            <a:r>
              <a:rPr lang="en-US" baseline="0" dirty="0" smtClean="0"/>
              <a:t> or electrics in the water, and power can be extracted with cheaply available alternators or synchronous motors. </a:t>
            </a:r>
          </a:p>
          <a:p>
            <a:endParaRPr lang="en-US" baseline="0" dirty="0" smtClean="0"/>
          </a:p>
          <a:p>
            <a:r>
              <a:rPr lang="en-US" dirty="0" smtClean="0"/>
              <a:t>They’ve raised about $60k for the first commercial</a:t>
            </a:r>
            <a:r>
              <a:rPr lang="en-US" baseline="0" dirty="0" smtClean="0"/>
              <a:t> system, and we are trying to raise about another $100k to enable the development of appropriate training and documentation to allow it to be widely replicated. </a:t>
            </a:r>
          </a:p>
        </p:txBody>
      </p:sp>
      <p:sp>
        <p:nvSpPr>
          <p:cNvPr id="4" name="Slide Number Placeholder 3"/>
          <p:cNvSpPr>
            <a:spLocks noGrp="1"/>
          </p:cNvSpPr>
          <p:nvPr>
            <p:ph type="sldNum" sz="quarter" idx="10"/>
          </p:nvPr>
        </p:nvSpPr>
        <p:spPr/>
        <p:txBody>
          <a:bodyPr/>
          <a:lstStyle/>
          <a:p>
            <a:fld id="{ABCF8506-01AE-5D45-89E6-8740EB1CB3DA}" type="slidenum">
              <a:rPr lang="en-US" smtClean="0"/>
              <a:pPr/>
              <a:t>5</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third</a:t>
            </a:r>
            <a:r>
              <a:rPr lang="en-US" baseline="0" dirty="0" smtClean="0"/>
              <a:t> UFO in the village is here in the roof of the greenhouse, </a:t>
            </a:r>
          </a:p>
          <a:p>
            <a:endParaRPr lang="en-US" baseline="0" dirty="0" smtClean="0"/>
          </a:p>
          <a:p>
            <a:r>
              <a:rPr lang="en-US" baseline="0" dirty="0" smtClean="0"/>
              <a:t>Its similar to the horizontal lenses but sits under any horizontal clear roof. </a:t>
            </a:r>
          </a:p>
        </p:txBody>
      </p:sp>
      <p:sp>
        <p:nvSpPr>
          <p:cNvPr id="4" name="Slide Number Placeholder 3"/>
          <p:cNvSpPr>
            <a:spLocks noGrp="1"/>
          </p:cNvSpPr>
          <p:nvPr>
            <p:ph type="sldNum" sz="quarter" idx="10"/>
          </p:nvPr>
        </p:nvSpPr>
        <p:spPr/>
        <p:txBody>
          <a:bodyPr/>
          <a:lstStyle/>
          <a:p>
            <a:fld id="{ABCF8506-01AE-5D45-89E6-8740EB1CB3DA}" type="slidenum">
              <a:rPr lang="en-US" smtClean="0"/>
              <a:pPr/>
              <a:t>32</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Its steered in two axis – “1” is the sensor, 2 and 3 are tracking motors. </a:t>
            </a:r>
          </a:p>
          <a:p>
            <a:endParaRPr lang="en-US" baseline="0" dirty="0" smtClean="0"/>
          </a:p>
        </p:txBody>
      </p:sp>
      <p:sp>
        <p:nvSpPr>
          <p:cNvPr id="4" name="Slide Number Placeholder 3"/>
          <p:cNvSpPr>
            <a:spLocks noGrp="1"/>
          </p:cNvSpPr>
          <p:nvPr>
            <p:ph type="sldNum" sz="quarter" idx="10"/>
          </p:nvPr>
        </p:nvSpPr>
        <p:spPr/>
        <p:txBody>
          <a:bodyPr/>
          <a:lstStyle/>
          <a:p>
            <a:fld id="{ABCF8506-01AE-5D45-89E6-8740EB1CB3DA}" type="slidenum">
              <a:rPr lang="en-US" smtClean="0"/>
              <a:pPr/>
              <a:t>33</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It turns out that</a:t>
            </a:r>
            <a:r>
              <a:rPr lang="en-US" baseline="0" dirty="0" smtClean="0"/>
              <a:t> plants don’t use all the visible spectrum – shown here as the rainbow, you’ll see they don’t use Green, which is why plants look green.</a:t>
            </a:r>
          </a:p>
          <a:p>
            <a:endParaRPr lang="en-US" baseline="0" dirty="0" smtClean="0"/>
          </a:p>
          <a:p>
            <a:r>
              <a:rPr lang="en-US" baseline="0" dirty="0" smtClean="0"/>
              <a:t>If we could move the energy from green to red, we could get more light especially in northern latitudes or where light is scarce.</a:t>
            </a:r>
          </a:p>
        </p:txBody>
      </p:sp>
      <p:sp>
        <p:nvSpPr>
          <p:cNvPr id="4" name="Slide Number Placeholder 3"/>
          <p:cNvSpPr>
            <a:spLocks noGrp="1"/>
          </p:cNvSpPr>
          <p:nvPr>
            <p:ph type="sldNum" sz="quarter" idx="10"/>
          </p:nvPr>
        </p:nvSpPr>
        <p:spPr/>
        <p:txBody>
          <a:bodyPr/>
          <a:lstStyle/>
          <a:p>
            <a:fld id="{ABCF8506-01AE-5D45-89E6-8740EB1CB3DA}" type="slidenum">
              <a:rPr lang="en-US" smtClean="0"/>
              <a:pPr/>
              <a:t>34</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See here where a fluorescing</a:t>
            </a:r>
            <a:r>
              <a:rPr lang="en-US" baseline="0" dirty="0" smtClean="0"/>
              <a:t> liquid is incorporated in the SunFlower to re-broadcast in red.</a:t>
            </a:r>
          </a:p>
        </p:txBody>
      </p:sp>
      <p:sp>
        <p:nvSpPr>
          <p:cNvPr id="4" name="Slide Number Placeholder 3"/>
          <p:cNvSpPr>
            <a:spLocks noGrp="1"/>
          </p:cNvSpPr>
          <p:nvPr>
            <p:ph type="sldNum" sz="quarter" idx="10"/>
          </p:nvPr>
        </p:nvSpPr>
        <p:spPr/>
        <p:txBody>
          <a:bodyPr/>
          <a:lstStyle/>
          <a:p>
            <a:fld id="{ABCF8506-01AE-5D45-89E6-8740EB1CB3DA}" type="slidenum">
              <a:rPr lang="en-US" smtClean="0"/>
              <a:pPr/>
              <a:t>35</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Ok – what else could we do with</a:t>
            </a:r>
            <a:r>
              <a:rPr lang="en-US" baseline="0" dirty="0" smtClean="0"/>
              <a:t> light, much of it is reflected uselessly, what if we could gather it and channel it where we want – such as with this steerable funnel.</a:t>
            </a:r>
          </a:p>
        </p:txBody>
      </p:sp>
      <p:sp>
        <p:nvSpPr>
          <p:cNvPr id="4" name="Slide Number Placeholder 3"/>
          <p:cNvSpPr>
            <a:spLocks noGrp="1"/>
          </p:cNvSpPr>
          <p:nvPr>
            <p:ph type="sldNum" sz="quarter" idx="10"/>
          </p:nvPr>
        </p:nvSpPr>
        <p:spPr/>
        <p:txBody>
          <a:bodyPr/>
          <a:lstStyle/>
          <a:p>
            <a:fld id="{ABCF8506-01AE-5D45-89E6-8740EB1CB3DA}" type="slidenum">
              <a:rPr lang="en-US" smtClean="0"/>
              <a:pPr/>
              <a:t>36</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Looking inside</a:t>
            </a:r>
            <a:r>
              <a:rPr lang="en-US" baseline="0" dirty="0" smtClean="0"/>
              <a:t> the funnel we find the “Gecko” where a set of lenses connect to flouro-polymer fibers.</a:t>
            </a:r>
          </a:p>
          <a:p>
            <a:endParaRPr lang="en-US" baseline="0" dirty="0" smtClean="0"/>
          </a:p>
        </p:txBody>
      </p:sp>
      <p:sp>
        <p:nvSpPr>
          <p:cNvPr id="4" name="Slide Number Placeholder 3"/>
          <p:cNvSpPr>
            <a:spLocks noGrp="1"/>
          </p:cNvSpPr>
          <p:nvPr>
            <p:ph type="sldNum" sz="quarter" idx="10"/>
          </p:nvPr>
        </p:nvSpPr>
        <p:spPr/>
        <p:txBody>
          <a:bodyPr/>
          <a:lstStyle/>
          <a:p>
            <a:fld id="{ABCF8506-01AE-5D45-89E6-8740EB1CB3DA}" type="slidenum">
              <a:rPr lang="en-US" smtClean="0"/>
              <a:pPr/>
              <a:t>37</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Or here where lenses on an</a:t>
            </a:r>
            <a:r>
              <a:rPr lang="en-US" baseline="0" dirty="0" smtClean="0"/>
              <a:t> outside structure collect the light.</a:t>
            </a:r>
          </a:p>
        </p:txBody>
      </p:sp>
      <p:sp>
        <p:nvSpPr>
          <p:cNvPr id="4" name="Slide Number Placeholder 3"/>
          <p:cNvSpPr>
            <a:spLocks noGrp="1"/>
          </p:cNvSpPr>
          <p:nvPr>
            <p:ph type="sldNum" sz="quarter" idx="10"/>
          </p:nvPr>
        </p:nvSpPr>
        <p:spPr/>
        <p:txBody>
          <a:bodyPr/>
          <a:lstStyle/>
          <a:p>
            <a:fld id="{ABCF8506-01AE-5D45-89E6-8740EB1CB3DA}" type="slidenum">
              <a:rPr lang="en-US" smtClean="0"/>
              <a:pPr/>
              <a:t>38</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And funnel it into a room,</a:t>
            </a:r>
            <a:r>
              <a:rPr lang="en-US" baseline="0" dirty="0" smtClean="0"/>
              <a:t> where its diffused through a clever semi-transparent sheet.</a:t>
            </a:r>
          </a:p>
          <a:p>
            <a:endParaRPr lang="en-US" baseline="0" dirty="0" smtClean="0"/>
          </a:p>
        </p:txBody>
      </p:sp>
      <p:sp>
        <p:nvSpPr>
          <p:cNvPr id="4" name="Slide Number Placeholder 3"/>
          <p:cNvSpPr>
            <a:spLocks noGrp="1"/>
          </p:cNvSpPr>
          <p:nvPr>
            <p:ph type="sldNum" sz="quarter" idx="10"/>
          </p:nvPr>
        </p:nvSpPr>
        <p:spPr/>
        <p:txBody>
          <a:bodyPr/>
          <a:lstStyle/>
          <a:p>
            <a:fld id="{ABCF8506-01AE-5D45-89E6-8740EB1CB3DA}" type="slidenum">
              <a:rPr lang="en-US" smtClean="0"/>
              <a:pPr/>
              <a:t>39</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Maybe not quite bright enough for glasses, but a surprising amount of the light is transmitted.</a:t>
            </a:r>
          </a:p>
        </p:txBody>
      </p:sp>
      <p:sp>
        <p:nvSpPr>
          <p:cNvPr id="4" name="Slide Number Placeholder 3"/>
          <p:cNvSpPr>
            <a:spLocks noGrp="1"/>
          </p:cNvSpPr>
          <p:nvPr>
            <p:ph type="sldNum" sz="quarter" idx="10"/>
          </p:nvPr>
        </p:nvSpPr>
        <p:spPr/>
        <p:txBody>
          <a:bodyPr/>
          <a:lstStyle/>
          <a:p>
            <a:fld id="{ABCF8506-01AE-5D45-89E6-8740EB1CB3DA}" type="slidenum">
              <a:rPr lang="en-US" smtClean="0"/>
              <a:pPr/>
              <a:t>40</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Another use for this light, is to</a:t>
            </a:r>
            <a:r>
              <a:rPr lang="en-US" baseline="0" dirty="0" smtClean="0"/>
              <a:t> bring it into tanks containing algae,</a:t>
            </a:r>
          </a:p>
          <a:p>
            <a:endParaRPr lang="en-US" baseline="0" dirty="0" smtClean="0"/>
          </a:p>
          <a:p>
            <a:r>
              <a:rPr lang="en-US" baseline="0" dirty="0" smtClean="0"/>
              <a:t>Growing algae for fuel economically is a problem that is still to solved, but one of the challenges is that algae only grows at the top layer close to the light.  </a:t>
            </a:r>
          </a:p>
          <a:p>
            <a:endParaRPr lang="en-US" baseline="0" dirty="0" smtClean="0"/>
          </a:p>
          <a:p>
            <a:r>
              <a:rPr lang="en-US" baseline="0" dirty="0" smtClean="0"/>
              <a:t>We can use the light-pipes to channel light into the tanks enabling growth throughout the tank. </a:t>
            </a:r>
          </a:p>
          <a:p>
            <a:endParaRPr lang="en-US" baseline="0" dirty="0" smtClean="0"/>
          </a:p>
        </p:txBody>
      </p:sp>
      <p:sp>
        <p:nvSpPr>
          <p:cNvPr id="4" name="Slide Number Placeholder 3"/>
          <p:cNvSpPr>
            <a:spLocks noGrp="1"/>
          </p:cNvSpPr>
          <p:nvPr>
            <p:ph type="sldNum" sz="quarter" idx="10"/>
          </p:nvPr>
        </p:nvSpPr>
        <p:spPr/>
        <p:txBody>
          <a:bodyPr/>
          <a:lstStyle/>
          <a:p>
            <a:fld id="{ABCF8506-01AE-5D45-89E6-8740EB1CB3DA}" type="slidenum">
              <a:rPr lang="en-US" smtClean="0"/>
              <a:pPr/>
              <a:t>41</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dirty="0" smtClean="0"/>
              <a:t>We are working Sustainable</a:t>
            </a:r>
            <a:r>
              <a:rPr lang="en-US" baseline="0" dirty="0" smtClean="0"/>
              <a:t> Living Institute who are </a:t>
            </a:r>
            <a:r>
              <a:rPr lang="en-US" dirty="0" smtClean="0"/>
              <a:t>developing a small scale wind turbine,</a:t>
            </a:r>
            <a:r>
              <a:rPr lang="en-US" baseline="0" dirty="0" smtClean="0"/>
              <a:t> intended to be mounted directly on houses &amp; commercial buildings.</a:t>
            </a:r>
            <a:endParaRPr lang="en-US" dirty="0" smtClean="0"/>
          </a:p>
          <a:p>
            <a:endParaRPr lang="en-US" dirty="0" smtClean="0"/>
          </a:p>
          <a:p>
            <a:r>
              <a:rPr lang="en-US" dirty="0" smtClean="0"/>
              <a:t>To work on buildings</a:t>
            </a:r>
            <a:r>
              <a:rPr lang="en-US" baseline="0" dirty="0" smtClean="0"/>
              <a:t> requires low-vibration, turbines that are effective in turbulent winds. </a:t>
            </a:r>
            <a:r>
              <a:rPr lang="en-US" dirty="0" smtClean="0"/>
              <a:t>To be</a:t>
            </a:r>
            <a:r>
              <a:rPr lang="en-US" baseline="0" dirty="0" smtClean="0"/>
              <a:t> cost effective in rural </a:t>
            </a:r>
            <a:r>
              <a:rPr lang="en-US" baseline="0" dirty="0" err="1" smtClean="0"/>
              <a:t>india</a:t>
            </a:r>
            <a:r>
              <a:rPr lang="en-US" baseline="0" dirty="0" smtClean="0"/>
              <a:t> designs have to be significantly smaller and cheaper than current designs in the west.  </a:t>
            </a:r>
          </a:p>
          <a:p>
            <a:endParaRPr lang="en-US" baseline="0" dirty="0" smtClean="0"/>
          </a:p>
          <a:p>
            <a:r>
              <a:rPr lang="en-US" baseline="0" dirty="0" smtClean="0"/>
              <a:t>The good news is that many patents have expired so the innovators are designing a royalty free design that will be mass-produced in India </a:t>
            </a:r>
          </a:p>
          <a:p>
            <a:endParaRPr lang="en-US" baseline="0" dirty="0" smtClean="0"/>
          </a:p>
          <a:p>
            <a:r>
              <a:rPr lang="en-US" baseline="0" dirty="0" smtClean="0"/>
              <a:t>To help with transition finance we have been introducing them to other products they can manufacture or distribute. </a:t>
            </a:r>
          </a:p>
        </p:txBody>
      </p:sp>
      <p:sp>
        <p:nvSpPr>
          <p:cNvPr id="4" name="Slide Number Placeholder 3"/>
          <p:cNvSpPr>
            <a:spLocks noGrp="1"/>
          </p:cNvSpPr>
          <p:nvPr>
            <p:ph type="sldNum" sz="quarter" idx="10"/>
          </p:nvPr>
        </p:nvSpPr>
        <p:spPr/>
        <p:txBody>
          <a:bodyPr/>
          <a:lstStyle/>
          <a:p>
            <a:fld id="{ABCF8506-01AE-5D45-89E6-8740EB1CB3DA}" type="slidenum">
              <a:rPr lang="en-US" smtClean="0"/>
              <a:pPr/>
              <a:t>6</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I’ve been working with Urban Ecological Systems for a while, they have designed a</a:t>
            </a:r>
            <a:r>
              <a:rPr lang="en-US" baseline="0" dirty="0" smtClean="0"/>
              <a:t> system that integrates aquaculture with intensive, organic, horticulture.  It has high yields and low operating costs.  The first commercial system is under construction in Sydney, its 3000 m</a:t>
            </a:r>
            <a:r>
              <a:rPr lang="en-US" baseline="30000" dirty="0" smtClean="0"/>
              <a:t>2</a:t>
            </a:r>
            <a:r>
              <a:rPr lang="en-US" baseline="0" dirty="0" smtClean="0"/>
              <a:t> . </a:t>
            </a:r>
          </a:p>
          <a:p>
            <a:endParaRPr lang="en-US" baseline="0" dirty="0" smtClean="0"/>
          </a:p>
          <a:p>
            <a:r>
              <a:rPr lang="en-US" baseline="0" dirty="0" smtClean="0"/>
              <a:t>The concept is equally applicable in the developing world, and we are working with UES to raise finance to design a system that is more appropriate to a high-labor, low-maintenance environment at a smaller scale.</a:t>
            </a:r>
          </a:p>
          <a:p>
            <a:endParaRPr lang="en-US" dirty="0" smtClean="0"/>
          </a:p>
          <a:p>
            <a:r>
              <a:rPr lang="en-US" dirty="0" smtClean="0"/>
              <a:t>The</a:t>
            </a:r>
            <a:r>
              <a:rPr lang="en-US" baseline="0" dirty="0" smtClean="0"/>
              <a:t> Sydney system will integrate its energy requirements on-site with a goal of carbon-positivity, i.e. supplying clean power back to the grid. </a:t>
            </a:r>
          </a:p>
          <a:p>
            <a:endParaRPr lang="en-US" dirty="0" smtClean="0"/>
          </a:p>
        </p:txBody>
      </p:sp>
      <p:sp>
        <p:nvSpPr>
          <p:cNvPr id="4" name="Slide Number Placeholder 3"/>
          <p:cNvSpPr>
            <a:spLocks noGrp="1"/>
          </p:cNvSpPr>
          <p:nvPr>
            <p:ph type="sldNum" sz="quarter" idx="10"/>
          </p:nvPr>
        </p:nvSpPr>
        <p:spPr/>
        <p:txBody>
          <a:bodyPr/>
          <a:lstStyle/>
          <a:p>
            <a:fld id="{ABCF8506-01AE-5D45-89E6-8740EB1CB3DA}" type="slidenum">
              <a:rPr lang="en-US" smtClean="0"/>
              <a:pPr/>
              <a:t>7</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Barefoot</a:t>
            </a:r>
            <a:r>
              <a:rPr lang="en-US" baseline="0" dirty="0" smtClean="0"/>
              <a:t> Power have developed low cost solar lights and a business model incorporating all the micro-financing to enable distribution. They launched their model in Uganda, expanded to Kenya and are now launching in India.  They are growing rapidly with growth only constrained by capital availability.</a:t>
            </a:r>
          </a:p>
          <a:p>
            <a:endParaRPr lang="en-US" baseline="0" dirty="0" smtClean="0"/>
          </a:p>
          <a:p>
            <a:r>
              <a:rPr lang="en-US" baseline="0" dirty="0" smtClean="0"/>
              <a:t>We’ve been helping Barefoot Power with their business plan so that they can raise more capital. </a:t>
            </a:r>
            <a:endParaRPr lang="en-US" dirty="0" smtClean="0"/>
          </a:p>
        </p:txBody>
      </p:sp>
      <p:sp>
        <p:nvSpPr>
          <p:cNvPr id="4" name="Slide Number Placeholder 3"/>
          <p:cNvSpPr>
            <a:spLocks noGrp="1"/>
          </p:cNvSpPr>
          <p:nvPr>
            <p:ph type="sldNum" sz="quarter" idx="10"/>
          </p:nvPr>
        </p:nvSpPr>
        <p:spPr/>
        <p:txBody>
          <a:bodyPr/>
          <a:lstStyle/>
          <a:p>
            <a:fld id="{ABCF8506-01AE-5D45-89E6-8740EB1CB3DA}" type="slidenum">
              <a:rPr lang="en-US" smtClean="0"/>
              <a:pPr/>
              <a:t>8</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Sunvention’s concept </a:t>
            </a:r>
            <a:r>
              <a:rPr lang="en-US" baseline="0" dirty="0" smtClean="0"/>
              <a:t>is to meet the energy needs of rural villages from solar power, mostly solar thermal. </a:t>
            </a:r>
          </a:p>
          <a:p>
            <a:r>
              <a:rPr lang="en-US" baseline="0" dirty="0" smtClean="0"/>
              <a:t/>
            </a:r>
            <a:br>
              <a:rPr lang="en-US" baseline="0" dirty="0" smtClean="0"/>
            </a:br>
            <a:r>
              <a:rPr lang="en-US" baseline="0" dirty="0" smtClean="0"/>
              <a:t>Collecting heat in a greenhouse, storing in a tank, and using it for cooking and to drive a generator, pumps, and other machines.  </a:t>
            </a:r>
          </a:p>
          <a:p>
            <a:endParaRPr lang="en-US" baseline="0" dirty="0" smtClean="0"/>
          </a:p>
        </p:txBody>
      </p:sp>
      <p:sp>
        <p:nvSpPr>
          <p:cNvPr id="4" name="Slide Number Placeholder 3"/>
          <p:cNvSpPr>
            <a:spLocks noGrp="1"/>
          </p:cNvSpPr>
          <p:nvPr>
            <p:ph type="sldNum" sz="quarter" idx="10"/>
          </p:nvPr>
        </p:nvSpPr>
        <p:spPr/>
        <p:txBody>
          <a:bodyPr/>
          <a:lstStyle/>
          <a:p>
            <a:fld id="{ABCF8506-01AE-5D45-89E6-8740EB1CB3DA}" type="slidenum">
              <a:rPr lang="en-US" smtClean="0"/>
              <a:pPr/>
              <a:t>9</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Here we see their test site that shows the greenhouse – the storage and a stand-alone pump, all of which I’ll cover later.</a:t>
            </a:r>
          </a:p>
          <a:p>
            <a:endParaRPr lang="en-US" baseline="0" dirty="0" smtClean="0"/>
          </a:p>
          <a:p>
            <a:endParaRPr lang="en-US" baseline="0" dirty="0" smtClean="0"/>
          </a:p>
        </p:txBody>
      </p:sp>
      <p:sp>
        <p:nvSpPr>
          <p:cNvPr id="4" name="Slide Number Placeholder 3"/>
          <p:cNvSpPr>
            <a:spLocks noGrp="1"/>
          </p:cNvSpPr>
          <p:nvPr>
            <p:ph type="sldNum" sz="quarter" idx="10"/>
          </p:nvPr>
        </p:nvSpPr>
        <p:spPr/>
        <p:txBody>
          <a:bodyPr/>
          <a:lstStyle/>
          <a:p>
            <a:fld id="{ABCF8506-01AE-5D45-89E6-8740EB1CB3DA}" type="slidenum">
              <a:rPr lang="en-US" smtClean="0"/>
              <a:pPr/>
              <a:t>10</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Another view – the hot</a:t>
            </a:r>
            <a:r>
              <a:rPr lang="en-US" baseline="0" dirty="0" smtClean="0"/>
              <a:t> oil tank is shown clearly – that looks like about  about 6000 liters which can hold about 215kwh of heat.</a:t>
            </a:r>
          </a:p>
          <a:p>
            <a:endParaRPr lang="en-US" baseline="0" dirty="0" smtClean="0"/>
          </a:p>
          <a:p>
            <a:endParaRPr lang="en-US" baseline="0" dirty="0" smtClean="0"/>
          </a:p>
        </p:txBody>
      </p:sp>
      <p:sp>
        <p:nvSpPr>
          <p:cNvPr id="4" name="Slide Number Placeholder 3"/>
          <p:cNvSpPr>
            <a:spLocks noGrp="1"/>
          </p:cNvSpPr>
          <p:nvPr>
            <p:ph type="sldNum" sz="quarter" idx="10"/>
          </p:nvPr>
        </p:nvSpPr>
        <p:spPr/>
        <p:txBody>
          <a:bodyPr/>
          <a:lstStyle/>
          <a:p>
            <a:fld id="{ABCF8506-01AE-5D45-89E6-8740EB1CB3DA}" type="slidenum">
              <a:rPr lang="en-US" smtClean="0"/>
              <a:pPr/>
              <a:t>11</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Title 28"/>
          <p:cNvSpPr>
            <a:spLocks noGrp="1"/>
          </p:cNvSpPr>
          <p:nvPr>
            <p:ph type="ctrTitle"/>
          </p:nvPr>
        </p:nvSpPr>
        <p:spPr>
          <a:xfrm>
            <a:off x="381000" y="4853411"/>
            <a:ext cx="8458200" cy="1222375"/>
          </a:xfrm>
        </p:spPr>
        <p:txBody>
          <a:bodyPr anchor="t"/>
          <a:lstStyle/>
          <a:p>
            <a:r>
              <a:rPr kumimoji="0" lang="en-AU" smtClean="0"/>
              <a:t>Click to edit Master title style</a:t>
            </a:r>
            <a:endParaRPr kumimoji="0" lang="en-US"/>
          </a:p>
        </p:txBody>
      </p:sp>
      <p:sp>
        <p:nvSpPr>
          <p:cNvPr id="9" name="Subtitle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AU" smtClean="0"/>
              <a:t>Click to edit Master subtitle style</a:t>
            </a:r>
            <a:endParaRPr kumimoji="0" lang="en-US"/>
          </a:p>
        </p:txBody>
      </p:sp>
      <p:sp>
        <p:nvSpPr>
          <p:cNvPr id="16" name="Date Placeholder 15"/>
          <p:cNvSpPr>
            <a:spLocks noGrp="1"/>
          </p:cNvSpPr>
          <p:nvPr>
            <p:ph type="dt" sz="half" idx="10"/>
          </p:nvPr>
        </p:nvSpPr>
        <p:spPr/>
        <p:txBody>
          <a:bodyPr/>
          <a:lstStyle/>
          <a:p>
            <a:fld id="{104E44A1-772D-9240-A748-516014BFFC1E}" type="datetimeFigureOut">
              <a:rPr lang="en-US" smtClean="0"/>
              <a:pPr/>
              <a:t>7/17/10</a:t>
            </a:fld>
            <a:endParaRPr lang="en-US"/>
          </a:p>
        </p:txBody>
      </p:sp>
      <p:sp>
        <p:nvSpPr>
          <p:cNvPr id="2" name="Footer Placeholder 1"/>
          <p:cNvSpPr>
            <a:spLocks noGrp="1"/>
          </p:cNvSpPr>
          <p:nvPr>
            <p:ph type="ftr" sz="quarter" idx="11"/>
          </p:nvPr>
        </p:nvSpPr>
        <p:spPr/>
        <p:txBody>
          <a:bodyPr/>
          <a:lstStyle/>
          <a:p>
            <a:endParaRPr lang="en-US"/>
          </a:p>
        </p:txBody>
      </p:sp>
      <p:sp>
        <p:nvSpPr>
          <p:cNvPr id="15" name="Slide Number Placeholder 14"/>
          <p:cNvSpPr>
            <a:spLocks noGrp="1"/>
          </p:cNvSpPr>
          <p:nvPr>
            <p:ph type="sldNum" sz="quarter" idx="12"/>
          </p:nvPr>
        </p:nvSpPr>
        <p:spPr>
          <a:xfrm>
            <a:off x="8229600" y="6473952"/>
            <a:ext cx="758952" cy="246888"/>
          </a:xfrm>
        </p:spPr>
        <p:txBody>
          <a:bodyPr/>
          <a:lstStyle/>
          <a:p>
            <a:fld id="{9754A670-371A-C54A-BC5A-BEBF49F62477}"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AU"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AU" smtClean="0"/>
              <a:t>Click to edit Master text styles</a:t>
            </a:r>
          </a:p>
          <a:p>
            <a:pPr lvl="1" eaLnBrk="1" latinLnBrk="0" hangingPunct="1"/>
            <a:r>
              <a:rPr lang="en-AU" smtClean="0"/>
              <a:t>Second level</a:t>
            </a:r>
          </a:p>
          <a:p>
            <a:pPr lvl="2" eaLnBrk="1" latinLnBrk="0" hangingPunct="1"/>
            <a:r>
              <a:rPr lang="en-AU" smtClean="0"/>
              <a:t>Third level</a:t>
            </a:r>
          </a:p>
          <a:p>
            <a:pPr lvl="3" eaLnBrk="1" latinLnBrk="0" hangingPunct="1"/>
            <a:r>
              <a:rPr lang="en-AU" smtClean="0"/>
              <a:t>Fourth level</a:t>
            </a:r>
          </a:p>
          <a:p>
            <a:pPr lvl="4" eaLnBrk="1" latinLnBrk="0" hangingPunct="1"/>
            <a:r>
              <a:rPr lang="en-AU" smtClean="0"/>
              <a:t>Fifth level</a:t>
            </a:r>
            <a:endParaRPr kumimoji="0" lang="en-US"/>
          </a:p>
        </p:txBody>
      </p:sp>
      <p:sp>
        <p:nvSpPr>
          <p:cNvPr id="4" name="Date Placeholder 3"/>
          <p:cNvSpPr>
            <a:spLocks noGrp="1"/>
          </p:cNvSpPr>
          <p:nvPr>
            <p:ph type="dt" sz="half" idx="10"/>
          </p:nvPr>
        </p:nvSpPr>
        <p:spPr/>
        <p:txBody>
          <a:bodyPr/>
          <a:lstStyle/>
          <a:p>
            <a:fld id="{104E44A1-772D-9240-A748-516014BFFC1E}" type="datetimeFigureOut">
              <a:rPr lang="en-US" smtClean="0"/>
              <a:pPr/>
              <a:t>7/17/10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754A670-371A-C54A-BC5A-BEBF49F62477}"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549276"/>
            <a:ext cx="1828800" cy="5851525"/>
          </a:xfrm>
        </p:spPr>
        <p:txBody>
          <a:bodyPr vert="eaVert"/>
          <a:lstStyle/>
          <a:p>
            <a:r>
              <a:rPr kumimoji="0" lang="en-AU" smtClean="0"/>
              <a:t>Click to edit Master title style</a:t>
            </a:r>
            <a:endParaRPr kumimoji="0" lang="en-US"/>
          </a:p>
        </p:txBody>
      </p:sp>
      <p:sp>
        <p:nvSpPr>
          <p:cNvPr id="3" name="Vertical Text Placeholder 2"/>
          <p:cNvSpPr>
            <a:spLocks noGrp="1"/>
          </p:cNvSpPr>
          <p:nvPr>
            <p:ph type="body" orient="vert" idx="1"/>
          </p:nvPr>
        </p:nvSpPr>
        <p:spPr>
          <a:xfrm>
            <a:off x="457200" y="549276"/>
            <a:ext cx="6248400" cy="5851525"/>
          </a:xfrm>
        </p:spPr>
        <p:txBody>
          <a:bodyPr vert="eaVert"/>
          <a:lstStyle/>
          <a:p>
            <a:pPr lvl="0" eaLnBrk="1" latinLnBrk="0" hangingPunct="1"/>
            <a:r>
              <a:rPr lang="en-AU" smtClean="0"/>
              <a:t>Click to edit Master text styles</a:t>
            </a:r>
          </a:p>
          <a:p>
            <a:pPr lvl="1" eaLnBrk="1" latinLnBrk="0" hangingPunct="1"/>
            <a:r>
              <a:rPr lang="en-AU" smtClean="0"/>
              <a:t>Second level</a:t>
            </a:r>
          </a:p>
          <a:p>
            <a:pPr lvl="2" eaLnBrk="1" latinLnBrk="0" hangingPunct="1"/>
            <a:r>
              <a:rPr lang="en-AU" smtClean="0"/>
              <a:t>Third level</a:t>
            </a:r>
          </a:p>
          <a:p>
            <a:pPr lvl="3" eaLnBrk="1" latinLnBrk="0" hangingPunct="1"/>
            <a:r>
              <a:rPr lang="en-AU" smtClean="0"/>
              <a:t>Fourth level</a:t>
            </a:r>
          </a:p>
          <a:p>
            <a:pPr lvl="4" eaLnBrk="1" latinLnBrk="0" hangingPunct="1"/>
            <a:r>
              <a:rPr lang="en-AU" smtClean="0"/>
              <a:t>Fifth level</a:t>
            </a:r>
            <a:endParaRPr kumimoji="0" lang="en-US"/>
          </a:p>
        </p:txBody>
      </p:sp>
      <p:sp>
        <p:nvSpPr>
          <p:cNvPr id="4" name="Date Placeholder 3"/>
          <p:cNvSpPr>
            <a:spLocks noGrp="1"/>
          </p:cNvSpPr>
          <p:nvPr>
            <p:ph type="dt" sz="half" idx="10"/>
          </p:nvPr>
        </p:nvSpPr>
        <p:spPr/>
        <p:txBody>
          <a:bodyPr/>
          <a:lstStyle/>
          <a:p>
            <a:fld id="{104E44A1-772D-9240-A748-516014BFFC1E}" type="datetimeFigureOut">
              <a:rPr lang="en-US" smtClean="0"/>
              <a:pPr/>
              <a:t>7/17/10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754A670-371A-C54A-BC5A-BEBF49F62477}"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2" name="Title 21"/>
          <p:cNvSpPr>
            <a:spLocks noGrp="1"/>
          </p:cNvSpPr>
          <p:nvPr>
            <p:ph type="title"/>
          </p:nvPr>
        </p:nvSpPr>
        <p:spPr/>
        <p:txBody>
          <a:bodyPr/>
          <a:lstStyle/>
          <a:p>
            <a:r>
              <a:rPr kumimoji="0" lang="en-AU" smtClean="0"/>
              <a:t>Click to edit Master title style</a:t>
            </a:r>
            <a:endParaRPr kumimoji="0" lang="en-US"/>
          </a:p>
        </p:txBody>
      </p:sp>
      <p:sp>
        <p:nvSpPr>
          <p:cNvPr id="27" name="Content Placeholder 26"/>
          <p:cNvSpPr>
            <a:spLocks noGrp="1"/>
          </p:cNvSpPr>
          <p:nvPr>
            <p:ph idx="1"/>
          </p:nvPr>
        </p:nvSpPr>
        <p:spPr/>
        <p:txBody>
          <a:bodyPr/>
          <a:lstStyle/>
          <a:p>
            <a:pPr lvl="0" eaLnBrk="1" latinLnBrk="0" hangingPunct="1"/>
            <a:r>
              <a:rPr lang="en-AU" smtClean="0"/>
              <a:t>Click to edit Master text styles</a:t>
            </a:r>
          </a:p>
          <a:p>
            <a:pPr lvl="1" eaLnBrk="1" latinLnBrk="0" hangingPunct="1"/>
            <a:r>
              <a:rPr lang="en-AU" smtClean="0"/>
              <a:t>Second level</a:t>
            </a:r>
          </a:p>
          <a:p>
            <a:pPr lvl="2" eaLnBrk="1" latinLnBrk="0" hangingPunct="1"/>
            <a:r>
              <a:rPr lang="en-AU" smtClean="0"/>
              <a:t>Third level</a:t>
            </a:r>
          </a:p>
          <a:p>
            <a:pPr lvl="3" eaLnBrk="1" latinLnBrk="0" hangingPunct="1"/>
            <a:r>
              <a:rPr lang="en-AU" smtClean="0"/>
              <a:t>Fourth level</a:t>
            </a:r>
          </a:p>
          <a:p>
            <a:pPr lvl="4" eaLnBrk="1" latinLnBrk="0" hangingPunct="1"/>
            <a:r>
              <a:rPr lang="en-AU" smtClean="0"/>
              <a:t>Fifth level</a:t>
            </a:r>
            <a:endParaRPr kumimoji="0" lang="en-US"/>
          </a:p>
        </p:txBody>
      </p:sp>
      <p:sp>
        <p:nvSpPr>
          <p:cNvPr id="25" name="Date Placeholder 24"/>
          <p:cNvSpPr>
            <a:spLocks noGrp="1"/>
          </p:cNvSpPr>
          <p:nvPr>
            <p:ph type="dt" sz="half" idx="10"/>
          </p:nvPr>
        </p:nvSpPr>
        <p:spPr/>
        <p:txBody>
          <a:bodyPr/>
          <a:lstStyle/>
          <a:p>
            <a:fld id="{104E44A1-772D-9240-A748-516014BFFC1E}" type="datetimeFigureOut">
              <a:rPr lang="en-US" smtClean="0"/>
              <a:pPr/>
              <a:t>7/17/10</a:t>
            </a:fld>
            <a:endParaRPr lang="en-US"/>
          </a:p>
        </p:txBody>
      </p:sp>
      <p:sp>
        <p:nvSpPr>
          <p:cNvPr id="19" name="Footer Placeholder 18"/>
          <p:cNvSpPr>
            <a:spLocks noGrp="1"/>
          </p:cNvSpPr>
          <p:nvPr>
            <p:ph type="ftr" sz="quarter" idx="11"/>
          </p:nvPr>
        </p:nvSpPr>
        <p:spPr>
          <a:xfrm>
            <a:off x="3581400" y="76200"/>
            <a:ext cx="2895600" cy="288925"/>
          </a:xfrm>
        </p:spPr>
        <p:txBody>
          <a:bodyPr/>
          <a:lstStyle/>
          <a:p>
            <a:endParaRPr lang="en-US"/>
          </a:p>
        </p:txBody>
      </p:sp>
      <p:sp>
        <p:nvSpPr>
          <p:cNvPr id="16" name="Slide Number Placeholder 15"/>
          <p:cNvSpPr>
            <a:spLocks noGrp="1"/>
          </p:cNvSpPr>
          <p:nvPr>
            <p:ph type="sldNum" sz="quarter" idx="12"/>
          </p:nvPr>
        </p:nvSpPr>
        <p:spPr>
          <a:xfrm>
            <a:off x="8229600" y="6473952"/>
            <a:ext cx="758952" cy="246888"/>
          </a:xfrm>
        </p:spPr>
        <p:txBody>
          <a:bodyPr/>
          <a:lstStyle/>
          <a:p>
            <a:fld id="{9754A670-371A-C54A-BC5A-BEBF49F62477}"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secHead" preserve="1">
  <p:cSld name="Section Header">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Text Placeholder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AU" smtClean="0"/>
              <a:t>Click to edit Master text styles</a:t>
            </a:r>
          </a:p>
        </p:txBody>
      </p:sp>
      <p:sp>
        <p:nvSpPr>
          <p:cNvPr id="19" name="Date Placeholder 18"/>
          <p:cNvSpPr>
            <a:spLocks noGrp="1"/>
          </p:cNvSpPr>
          <p:nvPr>
            <p:ph type="dt" sz="half" idx="10"/>
          </p:nvPr>
        </p:nvSpPr>
        <p:spPr/>
        <p:txBody>
          <a:bodyPr/>
          <a:lstStyle/>
          <a:p>
            <a:fld id="{104E44A1-772D-9240-A748-516014BFFC1E}" type="datetimeFigureOut">
              <a:rPr lang="en-US" smtClean="0"/>
              <a:pPr/>
              <a:t>7/17/10</a:t>
            </a:fld>
            <a:endParaRPr lang="en-US"/>
          </a:p>
        </p:txBody>
      </p:sp>
      <p:sp>
        <p:nvSpPr>
          <p:cNvPr id="11" name="Footer Placeholder 10"/>
          <p:cNvSpPr>
            <a:spLocks noGrp="1"/>
          </p:cNvSpPr>
          <p:nvPr>
            <p:ph type="ftr" sz="quarter" idx="11"/>
          </p:nvPr>
        </p:nvSpPr>
        <p:spPr/>
        <p:txBody>
          <a:bodyPr/>
          <a:lstStyle/>
          <a:p>
            <a:endParaRPr lang="en-US"/>
          </a:p>
        </p:txBody>
      </p:sp>
      <p:sp>
        <p:nvSpPr>
          <p:cNvPr id="16" name="Slide Number Placeholder 15"/>
          <p:cNvSpPr>
            <a:spLocks noGrp="1"/>
          </p:cNvSpPr>
          <p:nvPr>
            <p:ph type="sldNum" sz="quarter" idx="12"/>
          </p:nvPr>
        </p:nvSpPr>
        <p:spPr/>
        <p:txBody>
          <a:bodyPr/>
          <a:lstStyle/>
          <a:p>
            <a:fld id="{9754A670-371A-C54A-BC5A-BEBF49F62477}" type="slidenum">
              <a:rPr lang="en-US" smtClean="0"/>
              <a:pPr/>
              <a:t>‹#›</a:t>
            </a:fld>
            <a:endParaRPr lang="en-US"/>
          </a:p>
        </p:txBody>
      </p:sp>
      <p:sp>
        <p:nvSpPr>
          <p:cNvPr id="8" name="Title 7"/>
          <p:cNvSpPr>
            <a:spLocks noGrp="1"/>
          </p:cNvSpPr>
          <p:nvPr>
            <p:ph type="title"/>
          </p:nvPr>
        </p:nvSpPr>
        <p:spPr>
          <a:xfrm>
            <a:off x="180475" y="2947085"/>
            <a:ext cx="8686800" cy="1184825"/>
          </a:xfrm>
        </p:spPr>
        <p:txBody>
          <a:bodyPr rtlCol="0" anchor="t"/>
          <a:lstStyle>
            <a:lvl1pPr algn="r">
              <a:defRPr/>
            </a:lvl1pPr>
          </a:lstStyle>
          <a:p>
            <a:r>
              <a:rPr kumimoji="0" lang="en-AU"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0" name="Title 19"/>
          <p:cNvSpPr>
            <a:spLocks noGrp="1"/>
          </p:cNvSpPr>
          <p:nvPr>
            <p:ph type="title"/>
          </p:nvPr>
        </p:nvSpPr>
        <p:spPr>
          <a:xfrm>
            <a:off x="301752" y="457200"/>
            <a:ext cx="8686800" cy="841248"/>
          </a:xfrm>
        </p:spPr>
        <p:txBody>
          <a:bodyPr/>
          <a:lstStyle/>
          <a:p>
            <a:r>
              <a:rPr kumimoji="0" lang="en-AU" smtClean="0"/>
              <a:t>Click to edit Master title style</a:t>
            </a:r>
            <a:endParaRPr kumimoji="0" lang="en-US"/>
          </a:p>
        </p:txBody>
      </p:sp>
      <p:sp>
        <p:nvSpPr>
          <p:cNvPr id="14" name="Content Placeholder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AU" smtClean="0"/>
              <a:t>Click to edit Master text styles</a:t>
            </a:r>
          </a:p>
          <a:p>
            <a:pPr lvl="1" eaLnBrk="1" latinLnBrk="0" hangingPunct="1"/>
            <a:r>
              <a:rPr lang="en-AU" smtClean="0"/>
              <a:t>Second level</a:t>
            </a:r>
          </a:p>
          <a:p>
            <a:pPr lvl="2" eaLnBrk="1" latinLnBrk="0" hangingPunct="1"/>
            <a:r>
              <a:rPr lang="en-AU" smtClean="0"/>
              <a:t>Third level</a:t>
            </a:r>
          </a:p>
          <a:p>
            <a:pPr lvl="3" eaLnBrk="1" latinLnBrk="0" hangingPunct="1"/>
            <a:r>
              <a:rPr lang="en-AU" smtClean="0"/>
              <a:t>Fourth level</a:t>
            </a:r>
          </a:p>
          <a:p>
            <a:pPr lvl="4" eaLnBrk="1" latinLnBrk="0" hangingPunct="1"/>
            <a:r>
              <a:rPr lang="en-AU" smtClean="0"/>
              <a:t>Fifth level</a:t>
            </a:r>
            <a:endParaRPr kumimoji="0" lang="en-US"/>
          </a:p>
        </p:txBody>
      </p:sp>
      <p:sp>
        <p:nvSpPr>
          <p:cNvPr id="13" name="Content Placeholder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AU" smtClean="0"/>
              <a:t>Click to edit Master text styles</a:t>
            </a:r>
          </a:p>
          <a:p>
            <a:pPr lvl="1" eaLnBrk="1" latinLnBrk="0" hangingPunct="1"/>
            <a:r>
              <a:rPr lang="en-AU" smtClean="0"/>
              <a:t>Second level</a:t>
            </a:r>
          </a:p>
          <a:p>
            <a:pPr lvl="2" eaLnBrk="1" latinLnBrk="0" hangingPunct="1"/>
            <a:r>
              <a:rPr lang="en-AU" smtClean="0"/>
              <a:t>Third level</a:t>
            </a:r>
          </a:p>
          <a:p>
            <a:pPr lvl="3" eaLnBrk="1" latinLnBrk="0" hangingPunct="1"/>
            <a:r>
              <a:rPr lang="en-AU" smtClean="0"/>
              <a:t>Fourth level</a:t>
            </a:r>
          </a:p>
          <a:p>
            <a:pPr lvl="4" eaLnBrk="1" latinLnBrk="0" hangingPunct="1"/>
            <a:r>
              <a:rPr lang="en-AU" smtClean="0"/>
              <a:t>Fifth level</a:t>
            </a:r>
            <a:endParaRPr kumimoji="0" lang="en-US"/>
          </a:p>
        </p:txBody>
      </p:sp>
      <p:sp>
        <p:nvSpPr>
          <p:cNvPr id="21" name="Date Placeholder 20"/>
          <p:cNvSpPr>
            <a:spLocks noGrp="1"/>
          </p:cNvSpPr>
          <p:nvPr>
            <p:ph type="dt" sz="half" idx="10"/>
          </p:nvPr>
        </p:nvSpPr>
        <p:spPr/>
        <p:txBody>
          <a:bodyPr/>
          <a:lstStyle/>
          <a:p>
            <a:fld id="{104E44A1-772D-9240-A748-516014BFFC1E}" type="datetimeFigureOut">
              <a:rPr lang="en-US" smtClean="0"/>
              <a:pPr/>
              <a:t>7/17/10</a:t>
            </a:fld>
            <a:endParaRPr lang="en-US"/>
          </a:p>
        </p:txBody>
      </p:sp>
      <p:sp>
        <p:nvSpPr>
          <p:cNvPr id="10" name="Footer Placeholder 9"/>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9754A670-371A-C54A-BC5A-BEBF49F62477}"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woTxTwoObj" preserve="1">
  <p:cSld name="Comparison">
    <p:spTree>
      <p:nvGrpSpPr>
        <p:cNvPr id="1" name=""/>
        <p:cNvGrpSpPr/>
        <p:nvPr/>
      </p:nvGrpSpPr>
      <p:grpSpPr>
        <a:xfrm>
          <a:off x="0" y="0"/>
          <a:ext cx="0" cy="0"/>
          <a:chOff x="0" y="0"/>
          <a:chExt cx="0" cy="0"/>
        </a:xfrm>
      </p:grpSpPr>
      <p:sp>
        <p:nvSpPr>
          <p:cNvPr id="29" name="Title 28"/>
          <p:cNvSpPr>
            <a:spLocks noGrp="1"/>
          </p:cNvSpPr>
          <p:nvPr>
            <p:ph type="title"/>
          </p:nvPr>
        </p:nvSpPr>
        <p:spPr>
          <a:xfrm>
            <a:off x="304800" y="5410200"/>
            <a:ext cx="8610600" cy="882650"/>
          </a:xfrm>
        </p:spPr>
        <p:txBody>
          <a:bodyPr anchor="ctr"/>
          <a:lstStyle>
            <a:lvl1pPr>
              <a:defRPr/>
            </a:lvl1pPr>
          </a:lstStyle>
          <a:p>
            <a:r>
              <a:rPr kumimoji="0" lang="en-AU" smtClean="0"/>
              <a:t>Click to edit Master title style</a:t>
            </a:r>
            <a:endParaRPr kumimoji="0" lang="en-US"/>
          </a:p>
        </p:txBody>
      </p:sp>
      <p:sp>
        <p:nvSpPr>
          <p:cNvPr id="13" name="Text Placeholder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AU" smtClean="0"/>
              <a:t>Click to edit Master text styles</a:t>
            </a:r>
          </a:p>
        </p:txBody>
      </p:sp>
      <p:sp>
        <p:nvSpPr>
          <p:cNvPr id="25" name="Text Placeholder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AU" smtClean="0"/>
              <a:t>Click to edit Master text styles</a:t>
            </a:r>
          </a:p>
        </p:txBody>
      </p:sp>
      <p:sp>
        <p:nvSpPr>
          <p:cNvPr id="4" name="Content Placeholder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AU" smtClean="0"/>
              <a:t>Click to edit Master text styles</a:t>
            </a:r>
          </a:p>
          <a:p>
            <a:pPr lvl="1" eaLnBrk="1" latinLnBrk="0" hangingPunct="1"/>
            <a:r>
              <a:rPr lang="en-AU" smtClean="0"/>
              <a:t>Second level</a:t>
            </a:r>
          </a:p>
          <a:p>
            <a:pPr lvl="2" eaLnBrk="1" latinLnBrk="0" hangingPunct="1"/>
            <a:r>
              <a:rPr lang="en-AU" smtClean="0"/>
              <a:t>Third level</a:t>
            </a:r>
          </a:p>
          <a:p>
            <a:pPr lvl="3" eaLnBrk="1" latinLnBrk="0" hangingPunct="1"/>
            <a:r>
              <a:rPr lang="en-AU" smtClean="0"/>
              <a:t>Fourth level</a:t>
            </a:r>
          </a:p>
          <a:p>
            <a:pPr lvl="4" eaLnBrk="1" latinLnBrk="0" hangingPunct="1"/>
            <a:r>
              <a:rPr lang="en-AU" smtClean="0"/>
              <a:t>Fifth level</a:t>
            </a:r>
            <a:endParaRPr kumimoji="0" lang="en-US"/>
          </a:p>
        </p:txBody>
      </p:sp>
      <p:sp>
        <p:nvSpPr>
          <p:cNvPr id="28" name="Content Placeholder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AU" smtClean="0"/>
              <a:t>Click to edit Master text styles</a:t>
            </a:r>
          </a:p>
          <a:p>
            <a:pPr lvl="1" eaLnBrk="1" latinLnBrk="0" hangingPunct="1"/>
            <a:r>
              <a:rPr lang="en-AU" smtClean="0"/>
              <a:t>Second level</a:t>
            </a:r>
          </a:p>
          <a:p>
            <a:pPr lvl="2" eaLnBrk="1" latinLnBrk="0" hangingPunct="1"/>
            <a:r>
              <a:rPr lang="en-AU" smtClean="0"/>
              <a:t>Third level</a:t>
            </a:r>
          </a:p>
          <a:p>
            <a:pPr lvl="3" eaLnBrk="1" latinLnBrk="0" hangingPunct="1"/>
            <a:r>
              <a:rPr lang="en-AU" smtClean="0"/>
              <a:t>Fourth level</a:t>
            </a:r>
          </a:p>
          <a:p>
            <a:pPr lvl="4" eaLnBrk="1" latinLnBrk="0" hangingPunct="1"/>
            <a:r>
              <a:rPr lang="en-AU" smtClean="0"/>
              <a:t>Fifth level</a:t>
            </a:r>
            <a:endParaRPr kumimoji="0" lang="en-US"/>
          </a:p>
        </p:txBody>
      </p:sp>
      <p:sp>
        <p:nvSpPr>
          <p:cNvPr id="10" name="Date Placeholder 9"/>
          <p:cNvSpPr>
            <a:spLocks noGrp="1"/>
          </p:cNvSpPr>
          <p:nvPr>
            <p:ph type="dt" sz="half" idx="10"/>
          </p:nvPr>
        </p:nvSpPr>
        <p:spPr/>
        <p:txBody>
          <a:bodyPr/>
          <a:lstStyle/>
          <a:p>
            <a:fld id="{104E44A1-772D-9240-A748-516014BFFC1E}" type="datetimeFigureOut">
              <a:rPr lang="en-US" smtClean="0"/>
              <a:pPr/>
              <a:t>7/17/10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229600" y="6477000"/>
            <a:ext cx="762000" cy="246888"/>
          </a:xfrm>
        </p:spPr>
        <p:txBody>
          <a:bodyPr/>
          <a:lstStyle/>
          <a:p>
            <a:fld id="{9754A670-371A-C54A-BC5A-BEBF49F62477}" type="slidenum">
              <a:rPr lang="en-US" smtClean="0"/>
              <a:pPr/>
              <a:t>‹#›</a:t>
            </a:fld>
            <a:endParaRPr lang="en-US"/>
          </a:p>
        </p:txBody>
      </p:sp>
      <p:sp>
        <p:nvSpPr>
          <p:cNvPr id="11" name="Straight Connector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30" name="Title 29"/>
          <p:cNvSpPr>
            <a:spLocks noGrp="1"/>
          </p:cNvSpPr>
          <p:nvPr>
            <p:ph type="title"/>
          </p:nvPr>
        </p:nvSpPr>
        <p:spPr>
          <a:xfrm>
            <a:off x="301752" y="457200"/>
            <a:ext cx="8686800" cy="841248"/>
          </a:xfrm>
        </p:spPr>
        <p:txBody>
          <a:bodyPr/>
          <a:lstStyle/>
          <a:p>
            <a:r>
              <a:rPr kumimoji="0" lang="en-AU" smtClean="0"/>
              <a:t>Click to edit Master title style</a:t>
            </a:r>
            <a:endParaRPr kumimoji="0" lang="en-US"/>
          </a:p>
        </p:txBody>
      </p:sp>
      <p:sp>
        <p:nvSpPr>
          <p:cNvPr id="12" name="Date Placeholder 11"/>
          <p:cNvSpPr>
            <a:spLocks noGrp="1"/>
          </p:cNvSpPr>
          <p:nvPr>
            <p:ph type="dt" sz="half" idx="10"/>
          </p:nvPr>
        </p:nvSpPr>
        <p:spPr/>
        <p:txBody>
          <a:bodyPr/>
          <a:lstStyle/>
          <a:p>
            <a:fld id="{104E44A1-772D-9240-A748-516014BFFC1E}" type="datetimeFigureOut">
              <a:rPr lang="en-US" smtClean="0"/>
              <a:pPr/>
              <a:t>7/17/10</a:t>
            </a:fld>
            <a:endParaRPr lang="en-US"/>
          </a:p>
        </p:txBody>
      </p:sp>
      <p:sp>
        <p:nvSpPr>
          <p:cNvPr id="21" name="Footer Placeholder 20"/>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754A670-371A-C54A-BC5A-BEBF49F62477}"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blank" preserve="1">
  <p:cSld name="Blank">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104E44A1-772D-9240-A748-516014BFFC1E}" type="datetimeFigureOut">
              <a:rPr lang="en-US" smtClean="0"/>
              <a:pPr/>
              <a:t>7/17/10</a:t>
            </a:fld>
            <a:endParaRPr lang="en-US"/>
          </a:p>
        </p:txBody>
      </p:sp>
      <p:sp>
        <p:nvSpPr>
          <p:cNvPr id="24" name="Footer Placeholder 23"/>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754A670-371A-C54A-BC5A-BEBF49F62477}"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objTx" preserve="1">
  <p:cSld name="Content with Caption">
    <p:spTree>
      <p:nvGrpSpPr>
        <p:cNvPr id="1" name=""/>
        <p:cNvGrpSpPr/>
        <p:nvPr/>
      </p:nvGrpSpPr>
      <p:grpSpPr>
        <a:xfrm>
          <a:off x="0" y="0"/>
          <a:ext cx="0" cy="0"/>
          <a:chOff x="0" y="0"/>
          <a:chExt cx="0" cy="0"/>
        </a:xfrm>
      </p:grpSpPr>
      <p:sp>
        <p:nvSpPr>
          <p:cNvPr id="8" name="Straight Connector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Title 11"/>
          <p:cNvSpPr>
            <a:spLocks noGrp="1"/>
          </p:cNvSpPr>
          <p:nvPr>
            <p:ph type="title"/>
          </p:nvPr>
        </p:nvSpPr>
        <p:spPr>
          <a:xfrm>
            <a:off x="457200" y="5486400"/>
            <a:ext cx="8458200" cy="520700"/>
          </a:xfrm>
        </p:spPr>
        <p:txBody>
          <a:bodyPr anchor="ctr"/>
          <a:lstStyle>
            <a:lvl1pPr algn="l">
              <a:buNone/>
              <a:defRPr sz="2000" b="1"/>
            </a:lvl1pPr>
          </a:lstStyle>
          <a:p>
            <a:r>
              <a:rPr kumimoji="0" lang="en-AU" smtClean="0"/>
              <a:t>Click to edit Master title style</a:t>
            </a:r>
            <a:endParaRPr kumimoji="0" lang="en-US"/>
          </a:p>
        </p:txBody>
      </p:sp>
      <p:sp>
        <p:nvSpPr>
          <p:cNvPr id="26" name="Text Placeholder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AU" smtClean="0"/>
              <a:t>Click to edit Master text styles</a:t>
            </a:r>
          </a:p>
        </p:txBody>
      </p:sp>
      <p:sp>
        <p:nvSpPr>
          <p:cNvPr id="14" name="Content Placeholder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en-AU" smtClean="0"/>
              <a:t>Click to edit Master text styles</a:t>
            </a:r>
          </a:p>
          <a:p>
            <a:pPr lvl="1" eaLnBrk="1" latinLnBrk="0" hangingPunct="1"/>
            <a:r>
              <a:rPr lang="en-AU" smtClean="0"/>
              <a:t>Second level</a:t>
            </a:r>
          </a:p>
          <a:p>
            <a:pPr lvl="2" eaLnBrk="1" latinLnBrk="0" hangingPunct="1"/>
            <a:r>
              <a:rPr lang="en-AU" smtClean="0"/>
              <a:t>Third level</a:t>
            </a:r>
          </a:p>
          <a:p>
            <a:pPr lvl="3" eaLnBrk="1" latinLnBrk="0" hangingPunct="1"/>
            <a:r>
              <a:rPr lang="en-AU" smtClean="0"/>
              <a:t>Fourth level</a:t>
            </a:r>
          </a:p>
          <a:p>
            <a:pPr lvl="4" eaLnBrk="1" latinLnBrk="0" hangingPunct="1"/>
            <a:r>
              <a:rPr lang="en-AU" smtClean="0"/>
              <a:t>Fifth level</a:t>
            </a:r>
            <a:endParaRPr kumimoji="0" lang="en-US"/>
          </a:p>
        </p:txBody>
      </p:sp>
      <p:sp>
        <p:nvSpPr>
          <p:cNvPr id="25" name="Date Placeholder 24"/>
          <p:cNvSpPr>
            <a:spLocks noGrp="1"/>
          </p:cNvSpPr>
          <p:nvPr>
            <p:ph type="dt" sz="half" idx="10"/>
          </p:nvPr>
        </p:nvSpPr>
        <p:spPr/>
        <p:txBody>
          <a:bodyPr/>
          <a:lstStyle/>
          <a:p>
            <a:fld id="{104E44A1-772D-9240-A748-516014BFFC1E}" type="datetimeFigureOut">
              <a:rPr lang="en-US" smtClean="0"/>
              <a:pPr/>
              <a:t>7/17/10</a:t>
            </a:fld>
            <a:endParaRPr lang="en-US"/>
          </a:p>
        </p:txBody>
      </p:sp>
      <p:sp>
        <p:nvSpPr>
          <p:cNvPr id="29" name="Footer Placeholder 28"/>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754A670-371A-C54A-BC5A-BEBF49F62477}"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spTree>
      <p:nvGrpSpPr>
        <p:cNvPr id="1" name=""/>
        <p:cNvGrpSpPr/>
        <p:nvPr/>
      </p:nvGrpSpPr>
      <p:grpSpPr>
        <a:xfrm>
          <a:off x="0" y="0"/>
          <a:ext cx="0" cy="0"/>
          <a:chOff x="0" y="0"/>
          <a:chExt cx="0" cy="0"/>
        </a:xfrm>
      </p:grpSpPr>
      <p:sp>
        <p:nvSpPr>
          <p:cNvPr id="13" name="Picture Placeholder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en-AU" smtClean="0"/>
              <a:t>Click icon to add picture</a:t>
            </a:r>
            <a:endParaRPr kumimoji="0" lang="en-US" dirty="0"/>
          </a:p>
        </p:txBody>
      </p:sp>
      <p:sp>
        <p:nvSpPr>
          <p:cNvPr id="7" name="Date Placeholder 6"/>
          <p:cNvSpPr>
            <a:spLocks noGrp="1"/>
          </p:cNvSpPr>
          <p:nvPr>
            <p:ph type="dt" sz="half" idx="10"/>
          </p:nvPr>
        </p:nvSpPr>
        <p:spPr/>
        <p:txBody>
          <a:bodyPr/>
          <a:lstStyle/>
          <a:p>
            <a:fld id="{104E44A1-772D-9240-A748-516014BFFC1E}" type="datetimeFigureOut">
              <a:rPr lang="en-US" smtClean="0"/>
              <a:pPr/>
              <a:t>7/17/10</a:t>
            </a:fld>
            <a:endParaRPr lang="en-US"/>
          </a:p>
        </p:txBody>
      </p:sp>
      <p:sp>
        <p:nvSpPr>
          <p:cNvPr id="5" name="Footer Placeholder 4"/>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9754A670-371A-C54A-BC5A-BEBF49F62477}" type="slidenum">
              <a:rPr lang="en-US" smtClean="0"/>
              <a:pPr/>
              <a:t>‹#›</a:t>
            </a:fld>
            <a:endParaRPr lang="en-US"/>
          </a:p>
        </p:txBody>
      </p:sp>
      <p:sp>
        <p:nvSpPr>
          <p:cNvPr id="17" name="Title 16"/>
          <p:cNvSpPr>
            <a:spLocks noGrp="1"/>
          </p:cNvSpPr>
          <p:nvPr>
            <p:ph type="title"/>
          </p:nvPr>
        </p:nvSpPr>
        <p:spPr>
          <a:xfrm>
            <a:off x="381000" y="4993760"/>
            <a:ext cx="5867400" cy="522288"/>
          </a:xfrm>
        </p:spPr>
        <p:txBody>
          <a:bodyPr anchor="ctr"/>
          <a:lstStyle>
            <a:lvl1pPr algn="l">
              <a:buNone/>
              <a:defRPr sz="2000" b="1"/>
            </a:lvl1pPr>
          </a:lstStyle>
          <a:p>
            <a:r>
              <a:rPr kumimoji="0" lang="en-AU" smtClean="0"/>
              <a:t>Click to edit Master title style</a:t>
            </a:r>
            <a:endParaRPr kumimoji="0" lang="en-US"/>
          </a:p>
        </p:txBody>
      </p:sp>
      <p:sp>
        <p:nvSpPr>
          <p:cNvPr id="26" name="Text Placeholder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en-AU"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Text Placeholder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en-AU" smtClean="0"/>
              <a:t>Click to edit Master text styles</a:t>
            </a:r>
          </a:p>
          <a:p>
            <a:pPr lvl="1" eaLnBrk="1" latinLnBrk="0" hangingPunct="1"/>
            <a:r>
              <a:rPr kumimoji="0" lang="en-AU" smtClean="0"/>
              <a:t>Second level</a:t>
            </a:r>
          </a:p>
          <a:p>
            <a:pPr lvl="2" eaLnBrk="1" latinLnBrk="0" hangingPunct="1"/>
            <a:r>
              <a:rPr kumimoji="0" lang="en-AU" smtClean="0"/>
              <a:t>Third level</a:t>
            </a:r>
          </a:p>
          <a:p>
            <a:pPr lvl="3" eaLnBrk="1" latinLnBrk="0" hangingPunct="1"/>
            <a:r>
              <a:rPr kumimoji="0" lang="en-AU" smtClean="0"/>
              <a:t>Fourth level</a:t>
            </a:r>
          </a:p>
          <a:p>
            <a:pPr lvl="4" eaLnBrk="1" latinLnBrk="0" hangingPunct="1"/>
            <a:r>
              <a:rPr kumimoji="0" lang="en-AU" smtClean="0"/>
              <a:t>Fifth level</a:t>
            </a:r>
            <a:endParaRPr kumimoji="0" lang="en-US"/>
          </a:p>
        </p:txBody>
      </p:sp>
      <p:sp>
        <p:nvSpPr>
          <p:cNvPr id="11" name="Date Placeholder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104E44A1-772D-9240-A748-516014BFFC1E}" type="datetimeFigureOut">
              <a:rPr lang="en-US" smtClean="0"/>
              <a:pPr/>
              <a:t>7/17/10</a:t>
            </a:fld>
            <a:endParaRPr lang="en-US"/>
          </a:p>
        </p:txBody>
      </p:sp>
      <p:sp>
        <p:nvSpPr>
          <p:cNvPr id="28" name="Footer Placeholder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en-US"/>
          </a:p>
        </p:txBody>
      </p:sp>
      <p:sp>
        <p:nvSpPr>
          <p:cNvPr id="5" name="Slide Number Placeholder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9754A670-371A-C54A-BC5A-BEBF49F62477}" type="slidenum">
              <a:rPr lang="en-US" smtClean="0"/>
              <a:pPr/>
              <a:t>‹#›</a:t>
            </a:fld>
            <a:endParaRPr lang="en-US"/>
          </a:p>
        </p:txBody>
      </p:sp>
      <p:sp>
        <p:nvSpPr>
          <p:cNvPr id="10" name="Title Placeholder 9"/>
          <p:cNvSpPr>
            <a:spLocks noGrp="1"/>
          </p:cNvSpPr>
          <p:nvPr>
            <p:ph type="title"/>
          </p:nvPr>
        </p:nvSpPr>
        <p:spPr>
          <a:xfrm>
            <a:off x="304800" y="457200"/>
            <a:ext cx="8686800" cy="838200"/>
          </a:xfrm>
          <a:prstGeom prst="rect">
            <a:avLst/>
          </a:prstGeom>
        </p:spPr>
        <p:txBody>
          <a:bodyPr vert="horz" anchor="ctr">
            <a:normAutofit/>
          </a:bodyPr>
          <a:lstStyle/>
          <a:p>
            <a:r>
              <a:rPr kumimoji="0" lang="en-AU" smtClean="0"/>
              <a:t>Click to edit Master title style</a:t>
            </a:r>
            <a:endParaRPr kumimoji="0" lang="en-US"/>
          </a:p>
        </p:txBody>
      </p:sp>
      <p:sp>
        <p:nvSpPr>
          <p:cNvPr id="9" name="Straight Connector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Straight Connector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TextBox 12"/>
          <p:cNvSpPr txBox="1"/>
          <p:nvPr userDrawn="1"/>
        </p:nvSpPr>
        <p:spPr>
          <a:xfrm rot="16200000">
            <a:off x="-713756" y="2892887"/>
            <a:ext cx="1689122" cy="261610"/>
          </a:xfrm>
          <a:prstGeom prst="rect">
            <a:avLst/>
          </a:prstGeom>
          <a:noFill/>
        </p:spPr>
        <p:txBody>
          <a:bodyPr wrap="none" rtlCol="0">
            <a:spAutoFit/>
          </a:bodyPr>
          <a:lstStyle/>
          <a:p>
            <a:r>
              <a:rPr lang="en-US" sz="1100" dirty="0" err="1" smtClean="0"/>
              <a:t>www.naturalinnvation.org</a:t>
            </a:r>
            <a:endParaRPr lang="en-US" sz="1100" dirty="0"/>
          </a:p>
        </p:txBody>
      </p:sp>
    </p:spTree>
  </p:cSld>
  <p:clrMap bg1="lt1" tx1="dk1" bg2="lt2" tx2="dk2" accent1="accent1" accent2="accent2" accent3="accent3" accent4="accent4" accent5="accent5" accent6="accent6" hlink="hlink" folHlink="folHlink"/>
  <p:sldLayoutIdLst>
    <p:sldLayoutId id="2147483706" r:id="rId1"/>
    <p:sldLayoutId id="2147483707" r:id="rId2"/>
    <p:sldLayoutId id="2147483708" r:id="rId3"/>
    <p:sldLayoutId id="2147483709" r:id="rId4"/>
    <p:sldLayoutId id="2147483710" r:id="rId5"/>
    <p:sldLayoutId id="2147483711" r:id="rId6"/>
    <p:sldLayoutId id="2147483712" r:id="rId7"/>
    <p:sldLayoutId id="2147483713" r:id="rId8"/>
    <p:sldLayoutId id="2147483714" r:id="rId9"/>
    <p:sldLayoutId id="2147483715" r:id="rId10"/>
    <p:sldLayoutId id="2147483716"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0.jpeg"/><Relationship Id="rId4" Type="http://schemas.openxmlformats.org/officeDocument/2006/relationships/image" Target="../media/image18.pdf"/><Relationship Id="rId5" Type="http://schemas.openxmlformats.org/officeDocument/2006/relationships/image" Target="../media/image19.pn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11.xml.rels><?xml version="1.0" encoding="UTF-8" standalone="yes"?>
<Relationships xmlns="http://schemas.openxmlformats.org/package/2006/relationships"><Relationship Id="rId3" Type="http://schemas.openxmlformats.org/officeDocument/2006/relationships/image" Target="../media/image21.jpeg"/><Relationship Id="rId4" Type="http://schemas.openxmlformats.org/officeDocument/2006/relationships/image" Target="../media/image18.pdf"/><Relationship Id="rId5" Type="http://schemas.openxmlformats.org/officeDocument/2006/relationships/image" Target="../media/image19.pn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12.xml.rels><?xml version="1.0" encoding="UTF-8" standalone="yes"?>
<Relationships xmlns="http://schemas.openxmlformats.org/package/2006/relationships"><Relationship Id="rId3" Type="http://schemas.openxmlformats.org/officeDocument/2006/relationships/image" Target="../media/image22.jpeg"/><Relationship Id="rId4" Type="http://schemas.openxmlformats.org/officeDocument/2006/relationships/image" Target="../media/image18.pdf"/><Relationship Id="rId5" Type="http://schemas.openxmlformats.org/officeDocument/2006/relationships/image" Target="../media/image19.png"/><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3.xml.rels><?xml version="1.0" encoding="UTF-8" standalone="yes"?>
<Relationships xmlns="http://schemas.openxmlformats.org/package/2006/relationships"><Relationship Id="rId3" Type="http://schemas.openxmlformats.org/officeDocument/2006/relationships/image" Target="../media/image23.jpeg"/><Relationship Id="rId4" Type="http://schemas.openxmlformats.org/officeDocument/2006/relationships/image" Target="../media/image18.pdf"/><Relationship Id="rId5" Type="http://schemas.openxmlformats.org/officeDocument/2006/relationships/image" Target="../media/image19.png"/><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4.xml.rels><?xml version="1.0" encoding="UTF-8" standalone="yes"?>
<Relationships xmlns="http://schemas.openxmlformats.org/package/2006/relationships"><Relationship Id="rId3" Type="http://schemas.openxmlformats.org/officeDocument/2006/relationships/image" Target="../media/image24.jpeg"/><Relationship Id="rId4" Type="http://schemas.openxmlformats.org/officeDocument/2006/relationships/image" Target="../media/image18.pdf"/><Relationship Id="rId5" Type="http://schemas.openxmlformats.org/officeDocument/2006/relationships/image" Target="../media/image19.png"/><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5.xml.rels><?xml version="1.0" encoding="UTF-8" standalone="yes"?>
<Relationships xmlns="http://schemas.openxmlformats.org/package/2006/relationships"><Relationship Id="rId3" Type="http://schemas.openxmlformats.org/officeDocument/2006/relationships/image" Target="../media/image25.jpeg"/><Relationship Id="rId4" Type="http://schemas.openxmlformats.org/officeDocument/2006/relationships/image" Target="../media/image18.pdf"/><Relationship Id="rId5" Type="http://schemas.openxmlformats.org/officeDocument/2006/relationships/image" Target="../media/image19.png"/><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6.xml.rels><?xml version="1.0" encoding="UTF-8" standalone="yes"?>
<Relationships xmlns="http://schemas.openxmlformats.org/package/2006/relationships"><Relationship Id="rId3" Type="http://schemas.openxmlformats.org/officeDocument/2006/relationships/image" Target="../media/image26.jpeg"/><Relationship Id="rId4" Type="http://schemas.openxmlformats.org/officeDocument/2006/relationships/image" Target="../media/image18.pdf"/><Relationship Id="rId5" Type="http://schemas.openxmlformats.org/officeDocument/2006/relationships/image" Target="../media/image19.png"/><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27.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28.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29.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30.jpeg"/></Relationships>
</file>

<file path=ppt/slides/_rels/slide21.xml.rels><?xml version="1.0" encoding="UTF-8" standalone="yes"?>
<Relationships xmlns="http://schemas.openxmlformats.org/package/2006/relationships"><Relationship Id="rId3" Type="http://schemas.openxmlformats.org/officeDocument/2006/relationships/image" Target="../media/image31.jpeg"/><Relationship Id="rId4" Type="http://schemas.openxmlformats.org/officeDocument/2006/relationships/image" Target="../media/image18.pdf"/><Relationship Id="rId5" Type="http://schemas.openxmlformats.org/officeDocument/2006/relationships/image" Target="../media/image19.png"/><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2.xml.rels><?xml version="1.0" encoding="UTF-8" standalone="yes"?>
<Relationships xmlns="http://schemas.openxmlformats.org/package/2006/relationships"><Relationship Id="rId3" Type="http://schemas.openxmlformats.org/officeDocument/2006/relationships/image" Target="../media/image32.jpeg"/><Relationship Id="rId4" Type="http://schemas.openxmlformats.org/officeDocument/2006/relationships/image" Target="../media/image18.pdf"/><Relationship Id="rId5" Type="http://schemas.openxmlformats.org/officeDocument/2006/relationships/image" Target="../media/image19.png"/><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3.xml.rels><?xml version="1.0" encoding="UTF-8" standalone="yes"?>
<Relationships xmlns="http://schemas.openxmlformats.org/package/2006/relationships"><Relationship Id="rId3" Type="http://schemas.openxmlformats.org/officeDocument/2006/relationships/image" Target="../media/image33.jpeg"/><Relationship Id="rId4" Type="http://schemas.openxmlformats.org/officeDocument/2006/relationships/image" Target="../media/image18.pdf"/><Relationship Id="rId5" Type="http://schemas.openxmlformats.org/officeDocument/2006/relationships/image" Target="../media/image19.png"/><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4.xml.rels><?xml version="1.0" encoding="UTF-8" standalone="yes"?>
<Relationships xmlns="http://schemas.openxmlformats.org/package/2006/relationships"><Relationship Id="rId3" Type="http://schemas.openxmlformats.org/officeDocument/2006/relationships/image" Target="../media/image34.jpeg"/><Relationship Id="rId4" Type="http://schemas.openxmlformats.org/officeDocument/2006/relationships/image" Target="../media/image18.pdf"/><Relationship Id="rId5" Type="http://schemas.openxmlformats.org/officeDocument/2006/relationships/image" Target="../media/image19.png"/><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5.xml.rels><?xml version="1.0" encoding="UTF-8" standalone="yes"?>
<Relationships xmlns="http://schemas.openxmlformats.org/package/2006/relationships"><Relationship Id="rId3" Type="http://schemas.openxmlformats.org/officeDocument/2006/relationships/image" Target="../media/image35.jpeg"/><Relationship Id="rId4" Type="http://schemas.openxmlformats.org/officeDocument/2006/relationships/image" Target="../media/image18.pdf"/><Relationship Id="rId5" Type="http://schemas.openxmlformats.org/officeDocument/2006/relationships/image" Target="../media/image19.png"/><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6.xml.rels><?xml version="1.0" encoding="UTF-8" standalone="yes"?>
<Relationships xmlns="http://schemas.openxmlformats.org/package/2006/relationships"><Relationship Id="rId3" Type="http://schemas.openxmlformats.org/officeDocument/2006/relationships/image" Target="../media/image36.jpeg"/><Relationship Id="rId4" Type="http://schemas.openxmlformats.org/officeDocument/2006/relationships/image" Target="../media/image18.pdf"/><Relationship Id="rId5" Type="http://schemas.openxmlformats.org/officeDocument/2006/relationships/image" Target="../media/image19.png"/><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7.xml.rels><?xml version="1.0" encoding="UTF-8" standalone="yes"?>
<Relationships xmlns="http://schemas.openxmlformats.org/package/2006/relationships"><Relationship Id="rId3" Type="http://schemas.openxmlformats.org/officeDocument/2006/relationships/image" Target="../media/image37.jpeg"/><Relationship Id="rId4" Type="http://schemas.openxmlformats.org/officeDocument/2006/relationships/image" Target="../media/image18.pdf"/><Relationship Id="rId5" Type="http://schemas.openxmlformats.org/officeDocument/2006/relationships/image" Target="../media/image19.png"/><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8.xml.rels><?xml version="1.0" encoding="UTF-8" standalone="yes"?>
<Relationships xmlns="http://schemas.openxmlformats.org/package/2006/relationships"><Relationship Id="rId3" Type="http://schemas.openxmlformats.org/officeDocument/2006/relationships/image" Target="../media/image38.jpeg"/><Relationship Id="rId4" Type="http://schemas.openxmlformats.org/officeDocument/2006/relationships/image" Target="../media/image18.pdf"/><Relationship Id="rId5" Type="http://schemas.openxmlformats.org/officeDocument/2006/relationships/image" Target="../media/image19.png"/><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29.xml.rels><?xml version="1.0" encoding="UTF-8" standalone="yes"?>
<Relationships xmlns="http://schemas.openxmlformats.org/package/2006/relationships"><Relationship Id="rId3" Type="http://schemas.openxmlformats.org/officeDocument/2006/relationships/image" Target="../media/image39.jpeg"/><Relationship Id="rId4" Type="http://schemas.openxmlformats.org/officeDocument/2006/relationships/image" Target="../media/image18.pdf"/><Relationship Id="rId5" Type="http://schemas.openxmlformats.org/officeDocument/2006/relationships/image" Target="../media/image19.png"/><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3.xml.rels><?xml version="1.0" encoding="UTF-8" standalone="yes"?>
<Relationships xmlns="http://schemas.openxmlformats.org/package/2006/relationships"><Relationship Id="rId11" Type="http://schemas.openxmlformats.org/officeDocument/2006/relationships/diagramColors" Target="../diagrams/colors2.xml"/><Relationship Id="rId12" Type="http://schemas.microsoft.com/office/2007/relationships/diagramDrawing" Target="../diagrams/drawing2.xml"/><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8" Type="http://schemas.openxmlformats.org/officeDocument/2006/relationships/diagramData" Target="../diagrams/data2.xml"/><Relationship Id="rId9" Type="http://schemas.openxmlformats.org/officeDocument/2006/relationships/diagramLayout" Target="../diagrams/layout2.xml"/><Relationship Id="rId10" Type="http://schemas.openxmlformats.org/officeDocument/2006/relationships/diagramQuickStyle" Target="../diagrams/quickStyle2.xml"/></Relationships>
</file>

<file path=ppt/slides/_rels/slide30.xml.rels><?xml version="1.0" encoding="UTF-8" standalone="yes"?>
<Relationships xmlns="http://schemas.openxmlformats.org/package/2006/relationships"><Relationship Id="rId3" Type="http://schemas.openxmlformats.org/officeDocument/2006/relationships/image" Target="../media/image40.jpeg"/><Relationship Id="rId4" Type="http://schemas.openxmlformats.org/officeDocument/2006/relationships/image" Target="../media/image18.pdf"/><Relationship Id="rId5" Type="http://schemas.openxmlformats.org/officeDocument/2006/relationships/image" Target="../media/image19.png"/><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31.xml.rels><?xml version="1.0" encoding="UTF-8" standalone="yes"?>
<Relationships xmlns="http://schemas.openxmlformats.org/package/2006/relationships"><Relationship Id="rId3" Type="http://schemas.openxmlformats.org/officeDocument/2006/relationships/image" Target="../media/image41.jpeg"/><Relationship Id="rId4" Type="http://schemas.openxmlformats.org/officeDocument/2006/relationships/image" Target="../media/image18.pdf"/><Relationship Id="rId5" Type="http://schemas.openxmlformats.org/officeDocument/2006/relationships/image" Target="../media/image19.png"/><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 Id="rId3" Type="http://schemas.openxmlformats.org/officeDocument/2006/relationships/image" Target="../media/image42.jpe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 Id="rId3" Type="http://schemas.openxmlformats.org/officeDocument/2006/relationships/image" Target="../media/image43.jpe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 Id="rId3" Type="http://schemas.openxmlformats.org/officeDocument/2006/relationships/image" Target="../media/image44.jpeg"/></Relationships>
</file>

<file path=ppt/slides/_rels/slide35.xml.rels><?xml version="1.0" encoding="UTF-8" standalone="yes"?>
<Relationships xmlns="http://schemas.openxmlformats.org/package/2006/relationships"><Relationship Id="rId3" Type="http://schemas.openxmlformats.org/officeDocument/2006/relationships/image" Target="../media/image45.jpeg"/><Relationship Id="rId4" Type="http://schemas.openxmlformats.org/officeDocument/2006/relationships/image" Target="../media/image18.pdf"/><Relationship Id="rId5" Type="http://schemas.openxmlformats.org/officeDocument/2006/relationships/image" Target="../media/image19.png"/><Relationship Id="rId1" Type="http://schemas.openxmlformats.org/officeDocument/2006/relationships/slideLayout" Target="../slideLayouts/slideLayout2.xml"/><Relationship Id="rId2" Type="http://schemas.openxmlformats.org/officeDocument/2006/relationships/notesSlide" Target="../notesSlides/notesSlide33.xml"/></Relationships>
</file>

<file path=ppt/slides/_rels/slide36.xml.rels><?xml version="1.0" encoding="UTF-8" standalone="yes"?>
<Relationships xmlns="http://schemas.openxmlformats.org/package/2006/relationships"><Relationship Id="rId3" Type="http://schemas.openxmlformats.org/officeDocument/2006/relationships/image" Target="../media/image46.jpeg"/><Relationship Id="rId4" Type="http://schemas.openxmlformats.org/officeDocument/2006/relationships/image" Target="../media/image18.pdf"/><Relationship Id="rId5" Type="http://schemas.openxmlformats.org/officeDocument/2006/relationships/image" Target="../media/image19.png"/><Relationship Id="rId1" Type="http://schemas.openxmlformats.org/officeDocument/2006/relationships/slideLayout" Target="../slideLayouts/slideLayout2.xml"/><Relationship Id="rId2" Type="http://schemas.openxmlformats.org/officeDocument/2006/relationships/notesSlide" Target="../notesSlides/notesSlide34.xml"/></Relationships>
</file>

<file path=ppt/slides/_rels/slide37.xml.rels><?xml version="1.0" encoding="UTF-8" standalone="yes"?>
<Relationships xmlns="http://schemas.openxmlformats.org/package/2006/relationships"><Relationship Id="rId3" Type="http://schemas.openxmlformats.org/officeDocument/2006/relationships/image" Target="../media/image47.jpeg"/><Relationship Id="rId4" Type="http://schemas.openxmlformats.org/officeDocument/2006/relationships/image" Target="../media/image18.pdf"/><Relationship Id="rId5" Type="http://schemas.openxmlformats.org/officeDocument/2006/relationships/image" Target="../media/image19.png"/><Relationship Id="rId1" Type="http://schemas.openxmlformats.org/officeDocument/2006/relationships/slideLayout" Target="../slideLayouts/slideLayout2.xml"/><Relationship Id="rId2" Type="http://schemas.openxmlformats.org/officeDocument/2006/relationships/notesSlide" Target="../notesSlides/notesSlide35.xml"/></Relationships>
</file>

<file path=ppt/slides/_rels/slide38.xml.rels><?xml version="1.0" encoding="UTF-8" standalone="yes"?>
<Relationships xmlns="http://schemas.openxmlformats.org/package/2006/relationships"><Relationship Id="rId3" Type="http://schemas.openxmlformats.org/officeDocument/2006/relationships/image" Target="../media/image48.jpeg"/><Relationship Id="rId4" Type="http://schemas.openxmlformats.org/officeDocument/2006/relationships/image" Target="../media/image18.pdf"/><Relationship Id="rId5" Type="http://schemas.openxmlformats.org/officeDocument/2006/relationships/image" Target="../media/image19.png"/><Relationship Id="rId1" Type="http://schemas.openxmlformats.org/officeDocument/2006/relationships/slideLayout" Target="../slideLayouts/slideLayout2.xml"/><Relationship Id="rId2" Type="http://schemas.openxmlformats.org/officeDocument/2006/relationships/notesSlide" Target="../notesSlides/notesSlide36.xml"/></Relationships>
</file>

<file path=ppt/slides/_rels/slide39.xml.rels><?xml version="1.0" encoding="UTF-8" standalone="yes"?>
<Relationships xmlns="http://schemas.openxmlformats.org/package/2006/relationships"><Relationship Id="rId3" Type="http://schemas.openxmlformats.org/officeDocument/2006/relationships/image" Target="../media/image49.jpeg"/><Relationship Id="rId4" Type="http://schemas.openxmlformats.org/officeDocument/2006/relationships/image" Target="../media/image18.pdf"/><Relationship Id="rId5" Type="http://schemas.openxmlformats.org/officeDocument/2006/relationships/image" Target="../media/image19.png"/><Relationship Id="rId1" Type="http://schemas.openxmlformats.org/officeDocument/2006/relationships/slideLayout" Target="../slideLayouts/slideLayout2.xml"/><Relationship Id="rId2" Type="http://schemas.openxmlformats.org/officeDocument/2006/relationships/notesSlide" Target="../notesSlides/notesSlide3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40.xml.rels><?xml version="1.0" encoding="UTF-8" standalone="yes"?>
<Relationships xmlns="http://schemas.openxmlformats.org/package/2006/relationships"><Relationship Id="rId3" Type="http://schemas.openxmlformats.org/officeDocument/2006/relationships/image" Target="../media/image50.jpeg"/><Relationship Id="rId4" Type="http://schemas.openxmlformats.org/officeDocument/2006/relationships/image" Target="../media/image18.pdf"/><Relationship Id="rId5" Type="http://schemas.openxmlformats.org/officeDocument/2006/relationships/image" Target="../media/image19.png"/><Relationship Id="rId1" Type="http://schemas.openxmlformats.org/officeDocument/2006/relationships/slideLayout" Target="../slideLayouts/slideLayout2.xml"/><Relationship Id="rId2" Type="http://schemas.openxmlformats.org/officeDocument/2006/relationships/notesSlide" Target="../notesSlides/notesSlide38.xml"/></Relationships>
</file>

<file path=ppt/slides/_rels/slide41.xml.rels><?xml version="1.0" encoding="UTF-8" standalone="yes"?>
<Relationships xmlns="http://schemas.openxmlformats.org/package/2006/relationships"><Relationship Id="rId3" Type="http://schemas.openxmlformats.org/officeDocument/2006/relationships/image" Target="../media/image51.jpeg"/><Relationship Id="rId4" Type="http://schemas.openxmlformats.org/officeDocument/2006/relationships/image" Target="../media/image18.pdf"/><Relationship Id="rId5" Type="http://schemas.openxmlformats.org/officeDocument/2006/relationships/image" Target="../media/image19.png"/><Relationship Id="rId1" Type="http://schemas.openxmlformats.org/officeDocument/2006/relationships/slideLayout" Target="../slideLayouts/slideLayout2.xml"/><Relationship Id="rId2" Type="http://schemas.openxmlformats.org/officeDocument/2006/relationships/notesSlide" Target="../notesSlides/notesSlide39.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4" Type="http://schemas.openxmlformats.org/officeDocument/2006/relationships/image" Target="../media/image9.png"/><Relationship Id="rId5" Type="http://schemas.openxmlformats.org/officeDocument/2006/relationships/image" Target="../media/image10.jpeg"/><Relationship Id="rId6" Type="http://schemas.openxmlformats.org/officeDocument/2006/relationships/image" Target="../media/image11.jpeg"/><Relationship Id="rId7" Type="http://schemas.openxmlformats.org/officeDocument/2006/relationships/image" Target="../media/image12.png"/><Relationship Id="rId1" Type="http://schemas.openxmlformats.org/officeDocument/2006/relationships/video" Target="file://localhost/Users/mitra/Documents/NI/Natural%20Everything/_clients/OpenTech/_planning%20and%20collateral/NI%20Jaaga/large%20turbine.flv" TargetMode="External"/><Relationship Id="rId2"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image" Target="../media/image13.jpeg"/></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5.jpeg"/><Relationship Id="rId1" Type="http://schemas.openxmlformats.org/officeDocument/2006/relationships/slideLayout" Target="../slideLayouts/slideLayout4.xml"/><Relationship Id="rId2" Type="http://schemas.openxmlformats.org/officeDocument/2006/relationships/notesSlide" Target="../notesSlides/notesSlide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 Id="rId3" Type="http://schemas.openxmlformats.org/officeDocument/2006/relationships/image" Target="../media/image16.png"/></Relationships>
</file>

<file path=ppt/slides/_rels/slide9.xml.rels><?xml version="1.0" encoding="UTF-8" standalone="yes"?>
<Relationships xmlns="http://schemas.openxmlformats.org/package/2006/relationships"><Relationship Id="rId3" Type="http://schemas.openxmlformats.org/officeDocument/2006/relationships/image" Target="../media/image17.jpeg"/><Relationship Id="rId4" Type="http://schemas.openxmlformats.org/officeDocument/2006/relationships/image" Target="../media/image18.pdf"/><Relationship Id="rId5" Type="http://schemas.openxmlformats.org/officeDocument/2006/relationships/image" Target="../media/image19.pn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a:xfrm>
            <a:off x="1496832" y="1143000"/>
            <a:ext cx="6309894" cy="1846961"/>
          </a:xfrm>
        </p:spPr>
        <p:txBody>
          <a:bodyPr>
            <a:normAutofit/>
          </a:bodyPr>
          <a:lstStyle/>
          <a:p>
            <a:r>
              <a:rPr lang="en-US" dirty="0" smtClean="0"/>
              <a:t>Natural </a:t>
            </a:r>
            <a:br>
              <a:rPr lang="en-US" dirty="0" smtClean="0"/>
            </a:br>
            <a:r>
              <a:rPr lang="en-US" dirty="0" smtClean="0"/>
              <a:t>	Innovation </a:t>
            </a:r>
            <a:br>
              <a:rPr lang="en-US" dirty="0" smtClean="0"/>
            </a:br>
            <a:r>
              <a:rPr lang="en-US" dirty="0" smtClean="0"/>
              <a:t>		Foundation</a:t>
            </a:r>
            <a:endParaRPr lang="en-US" sz="5500" dirty="0"/>
          </a:p>
        </p:txBody>
      </p:sp>
      <p:sp>
        <p:nvSpPr>
          <p:cNvPr id="3" name="Subtitle 2"/>
          <p:cNvSpPr>
            <a:spLocks noGrp="1"/>
          </p:cNvSpPr>
          <p:nvPr>
            <p:ph type="subTitle" idx="1"/>
          </p:nvPr>
        </p:nvSpPr>
        <p:spPr>
          <a:xfrm>
            <a:off x="1709569" y="2989961"/>
            <a:ext cx="5724862" cy="1007200"/>
          </a:xfrm>
        </p:spPr>
        <p:txBody>
          <a:bodyPr/>
          <a:lstStyle/>
          <a:p>
            <a:r>
              <a:rPr lang="en-US" dirty="0" smtClean="0"/>
              <a:t>Technology in service of the planet and its peoples</a:t>
            </a:r>
            <a:endParaRPr lang="en-US" dirty="0"/>
          </a:p>
        </p:txBody>
      </p:sp>
      <p:sp>
        <p:nvSpPr>
          <p:cNvPr id="4" name="TextBox 3"/>
          <p:cNvSpPr txBox="1"/>
          <p:nvPr/>
        </p:nvSpPr>
        <p:spPr>
          <a:xfrm>
            <a:off x="5482792" y="5344529"/>
            <a:ext cx="2775119" cy="1200329"/>
          </a:xfrm>
          <a:prstGeom prst="rect">
            <a:avLst/>
          </a:prstGeom>
          <a:noFill/>
        </p:spPr>
        <p:txBody>
          <a:bodyPr wrap="none" rtlCol="0">
            <a:spAutoFit/>
          </a:bodyPr>
          <a:lstStyle/>
          <a:p>
            <a:r>
              <a:rPr lang="en-US" dirty="0" smtClean="0"/>
              <a:t>Mitra Ardron</a:t>
            </a:r>
            <a:br>
              <a:rPr lang="en-US" dirty="0" smtClean="0"/>
            </a:br>
            <a:r>
              <a:rPr lang="en-US" dirty="0" smtClean="0"/>
              <a:t>mitra@mitra.biz </a:t>
            </a:r>
            <a:br>
              <a:rPr lang="en-US" dirty="0" smtClean="0"/>
            </a:br>
            <a:r>
              <a:rPr lang="en-US" dirty="0" smtClean="0"/>
              <a:t>+1(510)285-7355</a:t>
            </a:r>
          </a:p>
          <a:p>
            <a:r>
              <a:rPr lang="en-US" dirty="0" err="1" smtClean="0"/>
              <a:t>www.naturalinnovation.org</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Test site in Portugal</a:t>
            </a:r>
            <a:endParaRPr lang="en-US" dirty="0"/>
          </a:p>
        </p:txBody>
      </p:sp>
      <p:pic>
        <p:nvPicPr>
          <p:cNvPr id="5" name="Content Placeholder 4" descr="sunpulse+pond.jpg"/>
          <p:cNvPicPr>
            <a:picLocks noGrp="1" noChangeAspect="1"/>
          </p:cNvPicPr>
          <p:nvPr>
            <p:ph idx="1"/>
          </p:nvPr>
        </p:nvPicPr>
        <p:blipFill>
          <a:blip r:embed="rId3"/>
          <a:stretch>
            <a:fillRect/>
          </a:stretch>
        </p:blipFill>
        <p:spPr>
          <a:xfrm>
            <a:off x="821067" y="1295400"/>
            <a:ext cx="7416800" cy="5562600"/>
          </a:xfrm>
        </p:spPr>
      </p:pic>
      <p:pic>
        <p:nvPicPr>
          <p:cNvPr id="4" name="Picture 3"/>
          <p:cNvPicPr/>
          <p:nvPr/>
        </p:nvPicPr>
        <mc:AlternateContent>
          <mc:Choice xmlns:ma="http://schemas.microsoft.com/office/mac/drawingml/2008/main" Requires="ma">
            <p:blipFill>
              <a:blip r:embed="rId4"/>
              <a:srcRect/>
              <a:stretch>
                <a:fillRect/>
              </a:stretch>
            </p:blipFill>
          </mc:Choice>
          <mc:Fallback>
            <p:blipFill>
              <a:blip r:embed="rId5"/>
              <a:srcRect/>
              <a:stretch>
                <a:fillRect/>
              </a:stretch>
            </p:blipFill>
          </mc:Fallback>
        </mc:AlternateContent>
        <p:spPr bwMode="auto">
          <a:xfrm>
            <a:off x="8112760" y="5425440"/>
            <a:ext cx="1031240" cy="1432560"/>
          </a:xfrm>
          <a:prstGeom prst="rect">
            <a:avLst/>
          </a:prstGeom>
          <a:noFill/>
          <a:ln w="9525">
            <a:noFill/>
            <a:miter lim="800000"/>
            <a:headEnd/>
            <a:tailEnd/>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Another view</a:t>
            </a:r>
            <a:endParaRPr lang="en-US" dirty="0"/>
          </a:p>
        </p:txBody>
      </p:sp>
      <p:pic>
        <p:nvPicPr>
          <p:cNvPr id="5" name="Content Placeholder 4" descr="sunpulse+pond.jpg"/>
          <p:cNvPicPr>
            <a:picLocks noGrp="1" noChangeAspect="1"/>
          </p:cNvPicPr>
          <p:nvPr>
            <p:ph idx="1"/>
          </p:nvPr>
        </p:nvPicPr>
        <p:blipFill>
          <a:blip r:embed="rId3"/>
          <a:stretch>
            <a:fillRect/>
          </a:stretch>
        </p:blipFill>
        <p:spPr>
          <a:xfrm>
            <a:off x="912456" y="1295401"/>
            <a:ext cx="7416800" cy="5562600"/>
          </a:xfrm>
        </p:spPr>
      </p:pic>
      <p:pic>
        <p:nvPicPr>
          <p:cNvPr id="4" name="Picture 3"/>
          <p:cNvPicPr/>
          <p:nvPr/>
        </p:nvPicPr>
        <mc:AlternateContent>
          <mc:Choice xmlns:ma="http://schemas.microsoft.com/office/mac/drawingml/2008/main" Requires="ma">
            <p:blipFill>
              <a:blip r:embed="rId4"/>
              <a:srcRect/>
              <a:stretch>
                <a:fillRect/>
              </a:stretch>
            </p:blipFill>
          </mc:Choice>
          <mc:Fallback>
            <p:blipFill>
              <a:blip r:embed="rId5"/>
              <a:srcRect/>
              <a:stretch>
                <a:fillRect/>
              </a:stretch>
            </p:blipFill>
          </mc:Fallback>
        </mc:AlternateContent>
        <p:spPr bwMode="auto">
          <a:xfrm>
            <a:off x="8112760" y="5425440"/>
            <a:ext cx="1031240" cy="1432560"/>
          </a:xfrm>
          <a:prstGeom prst="rect">
            <a:avLst/>
          </a:prstGeom>
          <a:noFill/>
          <a:ln w="9525">
            <a:noFill/>
            <a:miter lim="800000"/>
            <a:headEnd/>
            <a:tailEnd/>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The greenhouse</a:t>
            </a:r>
            <a:endParaRPr lang="en-US" dirty="0"/>
          </a:p>
        </p:txBody>
      </p:sp>
      <p:pic>
        <p:nvPicPr>
          <p:cNvPr id="5" name="Content Placeholder 4" descr="sunpulse+pond.jpg"/>
          <p:cNvPicPr>
            <a:picLocks noGrp="1" noChangeAspect="1"/>
          </p:cNvPicPr>
          <p:nvPr>
            <p:ph idx="1"/>
          </p:nvPr>
        </p:nvPicPr>
        <p:blipFill>
          <a:blip r:embed="rId3"/>
          <a:stretch>
            <a:fillRect/>
          </a:stretch>
        </p:blipFill>
        <p:spPr>
          <a:xfrm>
            <a:off x="0" y="2004151"/>
            <a:ext cx="9144000" cy="3453319"/>
          </a:xfrm>
        </p:spPr>
      </p:pic>
      <p:pic>
        <p:nvPicPr>
          <p:cNvPr id="4" name="Picture 3"/>
          <p:cNvPicPr/>
          <p:nvPr/>
        </p:nvPicPr>
        <mc:AlternateContent>
          <mc:Choice xmlns:ma="http://schemas.microsoft.com/office/mac/drawingml/2008/main" Requires="ma">
            <p:blipFill>
              <a:blip r:embed="rId4"/>
              <a:srcRect/>
              <a:stretch>
                <a:fillRect/>
              </a:stretch>
            </p:blipFill>
          </mc:Choice>
          <mc:Fallback>
            <p:blipFill>
              <a:blip r:embed="rId5"/>
              <a:srcRect/>
              <a:stretch>
                <a:fillRect/>
              </a:stretch>
            </p:blipFill>
          </mc:Fallback>
        </mc:AlternateContent>
        <p:spPr bwMode="auto">
          <a:xfrm>
            <a:off x="8112760" y="5425440"/>
            <a:ext cx="1031240" cy="1432560"/>
          </a:xfrm>
          <a:prstGeom prst="rect">
            <a:avLst/>
          </a:prstGeom>
          <a:noFill/>
          <a:ln w="9525">
            <a:noFill/>
            <a:miter lim="800000"/>
            <a:headEnd/>
            <a:tailEnd/>
          </a:ln>
        </p:spPr>
      </p:pic>
      <p:sp>
        <p:nvSpPr>
          <p:cNvPr id="8" name="TextBox 7"/>
          <p:cNvSpPr txBox="1"/>
          <p:nvPr/>
        </p:nvSpPr>
        <p:spPr>
          <a:xfrm>
            <a:off x="0" y="6596390"/>
            <a:ext cx="1689122" cy="261610"/>
          </a:xfrm>
          <a:prstGeom prst="rect">
            <a:avLst/>
          </a:prstGeom>
          <a:noFill/>
        </p:spPr>
        <p:txBody>
          <a:bodyPr wrap="none" rtlCol="0">
            <a:spAutoFit/>
          </a:bodyPr>
          <a:lstStyle/>
          <a:p>
            <a:r>
              <a:rPr lang="en-US" sz="1100" dirty="0" err="1" smtClean="0"/>
              <a:t>www.naturalinnvation.org</a:t>
            </a:r>
            <a:endParaRPr lang="en-US" sz="1100" dirty="0"/>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Greenhouse – shared benefits</a:t>
            </a:r>
            <a:endParaRPr lang="en-US" dirty="0"/>
          </a:p>
        </p:txBody>
      </p:sp>
      <p:pic>
        <p:nvPicPr>
          <p:cNvPr id="5" name="Content Placeholder 4" descr="sunpulse+pond.jpg"/>
          <p:cNvPicPr>
            <a:picLocks noGrp="1" noChangeAspect="1"/>
          </p:cNvPicPr>
          <p:nvPr>
            <p:ph idx="1"/>
          </p:nvPr>
        </p:nvPicPr>
        <p:blipFill>
          <a:blip r:embed="rId3"/>
          <a:stretch>
            <a:fillRect/>
          </a:stretch>
        </p:blipFill>
        <p:spPr>
          <a:xfrm>
            <a:off x="843625" y="1295400"/>
            <a:ext cx="7416800" cy="5562600"/>
          </a:xfrm>
        </p:spPr>
      </p:pic>
      <p:pic>
        <p:nvPicPr>
          <p:cNvPr id="4" name="Picture 3"/>
          <p:cNvPicPr/>
          <p:nvPr/>
        </p:nvPicPr>
        <mc:AlternateContent>
          <mc:Choice xmlns:ma="http://schemas.microsoft.com/office/mac/drawingml/2008/main" Requires="ma">
            <p:blipFill>
              <a:blip r:embed="rId4"/>
              <a:srcRect/>
              <a:stretch>
                <a:fillRect/>
              </a:stretch>
            </p:blipFill>
          </mc:Choice>
          <mc:Fallback>
            <p:blipFill>
              <a:blip r:embed="rId5"/>
              <a:srcRect/>
              <a:stretch>
                <a:fillRect/>
              </a:stretch>
            </p:blipFill>
          </mc:Fallback>
        </mc:AlternateContent>
        <p:spPr bwMode="auto">
          <a:xfrm>
            <a:off x="8112760" y="5425440"/>
            <a:ext cx="1031240" cy="1432560"/>
          </a:xfrm>
          <a:prstGeom prst="rect">
            <a:avLst/>
          </a:prstGeom>
          <a:noFill/>
          <a:ln w="9525">
            <a:noFill/>
            <a:miter lim="800000"/>
            <a:headEnd/>
            <a:tailEnd/>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Sunray 2 – Fresnel lens</a:t>
            </a:r>
            <a:br>
              <a:rPr lang="en-US" dirty="0" smtClean="0"/>
            </a:br>
            <a:endParaRPr lang="en-US" dirty="0"/>
          </a:p>
        </p:txBody>
      </p:sp>
      <p:pic>
        <p:nvPicPr>
          <p:cNvPr id="5" name="Content Placeholder 4" descr="sunpulse+pond.jpg"/>
          <p:cNvPicPr>
            <a:picLocks noGrp="1" noChangeAspect="1"/>
          </p:cNvPicPr>
          <p:nvPr>
            <p:ph idx="1"/>
          </p:nvPr>
        </p:nvPicPr>
        <p:blipFill>
          <a:blip r:embed="rId3"/>
          <a:stretch>
            <a:fillRect/>
          </a:stretch>
        </p:blipFill>
        <p:spPr>
          <a:xfrm>
            <a:off x="1402995" y="1295400"/>
            <a:ext cx="6305619" cy="5562600"/>
          </a:xfrm>
        </p:spPr>
      </p:pic>
      <p:pic>
        <p:nvPicPr>
          <p:cNvPr id="4" name="Picture 3"/>
          <p:cNvPicPr/>
          <p:nvPr/>
        </p:nvPicPr>
        <mc:AlternateContent>
          <mc:Choice xmlns:ma="http://schemas.microsoft.com/office/mac/drawingml/2008/main" Requires="ma">
            <p:blipFill>
              <a:blip r:embed="rId4"/>
              <a:srcRect/>
              <a:stretch>
                <a:fillRect/>
              </a:stretch>
            </p:blipFill>
          </mc:Choice>
          <mc:Fallback>
            <p:blipFill>
              <a:blip r:embed="rId5"/>
              <a:srcRect/>
              <a:stretch>
                <a:fillRect/>
              </a:stretch>
            </p:blipFill>
          </mc:Fallback>
        </mc:AlternateContent>
        <p:spPr bwMode="auto">
          <a:xfrm>
            <a:off x="8112760" y="5425440"/>
            <a:ext cx="1031240" cy="1432560"/>
          </a:xfrm>
          <a:prstGeom prst="rect">
            <a:avLst/>
          </a:prstGeom>
          <a:noFill/>
          <a:ln w="9525">
            <a:noFill/>
            <a:miter lim="800000"/>
            <a:headEnd/>
            <a:tailEnd/>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Detail of heat collectors</a:t>
            </a:r>
            <a:endParaRPr lang="en-US" dirty="0"/>
          </a:p>
        </p:txBody>
      </p:sp>
      <p:pic>
        <p:nvPicPr>
          <p:cNvPr id="5" name="Content Placeholder 4" descr="sunpulse+pond.jpg"/>
          <p:cNvPicPr>
            <a:picLocks noGrp="1" noChangeAspect="1"/>
          </p:cNvPicPr>
          <p:nvPr>
            <p:ph idx="1"/>
          </p:nvPr>
        </p:nvPicPr>
        <p:blipFill>
          <a:blip r:embed="rId3"/>
          <a:stretch>
            <a:fillRect/>
          </a:stretch>
        </p:blipFill>
        <p:spPr>
          <a:xfrm>
            <a:off x="907771" y="1295401"/>
            <a:ext cx="7416800" cy="5562600"/>
          </a:xfrm>
        </p:spPr>
      </p:pic>
      <p:pic>
        <p:nvPicPr>
          <p:cNvPr id="4" name="Picture 3"/>
          <p:cNvPicPr/>
          <p:nvPr/>
        </p:nvPicPr>
        <mc:AlternateContent>
          <mc:Choice xmlns:ma="http://schemas.microsoft.com/office/mac/drawingml/2008/main" Requires="ma">
            <p:blipFill>
              <a:blip r:embed="rId4"/>
              <a:srcRect/>
              <a:stretch>
                <a:fillRect/>
              </a:stretch>
            </p:blipFill>
          </mc:Choice>
          <mc:Fallback>
            <p:blipFill>
              <a:blip r:embed="rId5"/>
              <a:srcRect/>
              <a:stretch>
                <a:fillRect/>
              </a:stretch>
            </p:blipFill>
          </mc:Fallback>
        </mc:AlternateContent>
        <p:spPr bwMode="auto">
          <a:xfrm>
            <a:off x="8112760" y="5425440"/>
            <a:ext cx="1031240" cy="1432560"/>
          </a:xfrm>
          <a:prstGeom prst="rect">
            <a:avLst/>
          </a:prstGeom>
          <a:noFill/>
          <a:ln w="9525">
            <a:noFill/>
            <a:miter lim="800000"/>
            <a:headEnd/>
            <a:tailEnd/>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Adjusting the focus</a:t>
            </a:r>
            <a:endParaRPr lang="en-US" dirty="0"/>
          </a:p>
        </p:txBody>
      </p:sp>
      <p:pic>
        <p:nvPicPr>
          <p:cNvPr id="5" name="Content Placeholder 4" descr="sunpulse+pond.jpg"/>
          <p:cNvPicPr>
            <a:picLocks noGrp="1" noChangeAspect="1"/>
          </p:cNvPicPr>
          <p:nvPr>
            <p:ph idx="1"/>
          </p:nvPr>
        </p:nvPicPr>
        <p:blipFill>
          <a:blip r:embed="rId3"/>
          <a:stretch>
            <a:fillRect/>
          </a:stretch>
        </p:blipFill>
        <p:spPr>
          <a:xfrm>
            <a:off x="873969" y="1295401"/>
            <a:ext cx="7416800" cy="5562600"/>
          </a:xfrm>
        </p:spPr>
      </p:pic>
      <p:pic>
        <p:nvPicPr>
          <p:cNvPr id="4" name="Picture 3"/>
          <p:cNvPicPr/>
          <p:nvPr/>
        </p:nvPicPr>
        <mc:AlternateContent>
          <mc:Choice xmlns:ma="http://schemas.microsoft.com/office/mac/drawingml/2008/main" Requires="ma">
            <p:blipFill>
              <a:blip r:embed="rId4"/>
              <a:srcRect/>
              <a:stretch>
                <a:fillRect/>
              </a:stretch>
            </p:blipFill>
          </mc:Choice>
          <mc:Fallback>
            <p:blipFill>
              <a:blip r:embed="rId5"/>
              <a:srcRect/>
              <a:stretch>
                <a:fillRect/>
              </a:stretch>
            </p:blipFill>
          </mc:Fallback>
        </mc:AlternateContent>
        <p:spPr bwMode="auto">
          <a:xfrm>
            <a:off x="8112760" y="5425440"/>
            <a:ext cx="1031240" cy="1432560"/>
          </a:xfrm>
          <a:prstGeom prst="rect">
            <a:avLst/>
          </a:prstGeom>
          <a:noFill/>
          <a:ln w="9525">
            <a:noFill/>
            <a:miter lim="800000"/>
            <a:headEnd/>
            <a:tailEnd/>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Scheffel</a:t>
            </a:r>
            <a:r>
              <a:rPr lang="en-US" dirty="0" smtClean="0"/>
              <a:t> mirror</a:t>
            </a:r>
            <a:endParaRPr lang="en-US" dirty="0"/>
          </a:p>
        </p:txBody>
      </p:sp>
      <p:pic>
        <p:nvPicPr>
          <p:cNvPr id="5" name="Content Placeholder 4" descr="sunpulse+pond.jpg"/>
          <p:cNvPicPr>
            <a:picLocks noGrp="1" noChangeAspect="1"/>
          </p:cNvPicPr>
          <p:nvPr>
            <p:ph idx="1"/>
          </p:nvPr>
        </p:nvPicPr>
        <p:blipFill>
          <a:blip r:embed="rId3"/>
          <a:stretch>
            <a:fillRect/>
          </a:stretch>
        </p:blipFill>
        <p:spPr>
          <a:xfrm>
            <a:off x="512499" y="1295401"/>
            <a:ext cx="8479101" cy="5562600"/>
          </a:xfrm>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Or as seen here in practice</a:t>
            </a:r>
            <a:endParaRPr lang="en-US" dirty="0"/>
          </a:p>
        </p:txBody>
      </p:sp>
      <p:pic>
        <p:nvPicPr>
          <p:cNvPr id="5" name="Content Placeholder 4" descr="sunpulse+pond.jpg"/>
          <p:cNvPicPr>
            <a:picLocks noGrp="1" noChangeAspect="1"/>
          </p:cNvPicPr>
          <p:nvPr>
            <p:ph idx="1"/>
          </p:nvPr>
        </p:nvPicPr>
        <p:blipFill>
          <a:blip r:embed="rId3"/>
          <a:srcRect b="22375"/>
          <a:stretch>
            <a:fillRect/>
          </a:stretch>
        </p:blipFill>
        <p:spPr>
          <a:xfrm>
            <a:off x="1640290" y="1295400"/>
            <a:ext cx="5374466" cy="5562600"/>
          </a:xfrm>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Made from cheap materials</a:t>
            </a:r>
            <a:endParaRPr lang="en-US" dirty="0"/>
          </a:p>
        </p:txBody>
      </p:sp>
      <p:pic>
        <p:nvPicPr>
          <p:cNvPr id="5" name="Content Placeholder 4" descr="sunpulse+pond.jpg"/>
          <p:cNvPicPr>
            <a:picLocks noGrp="1" noChangeAspect="1"/>
          </p:cNvPicPr>
          <p:nvPr>
            <p:ph idx="1"/>
          </p:nvPr>
        </p:nvPicPr>
        <p:blipFill>
          <a:blip r:embed="rId3"/>
          <a:stretch>
            <a:fillRect/>
          </a:stretch>
        </p:blipFill>
        <p:spPr>
          <a:xfrm>
            <a:off x="2251474" y="1295401"/>
            <a:ext cx="4171950" cy="5562600"/>
          </a:xfrm>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My background</a:t>
            </a:r>
            <a:endParaRPr lang="en-US" dirty="0"/>
          </a:p>
        </p:txBody>
      </p:sp>
      <p:sp>
        <p:nvSpPr>
          <p:cNvPr id="3" name="Content Placeholder 2"/>
          <p:cNvSpPr>
            <a:spLocks noGrp="1"/>
          </p:cNvSpPr>
          <p:nvPr>
            <p:ph idx="1"/>
          </p:nvPr>
        </p:nvSpPr>
        <p:spPr/>
        <p:txBody>
          <a:bodyPr/>
          <a:lstStyle/>
          <a:p>
            <a:r>
              <a:rPr lang="en-US" dirty="0" smtClean="0"/>
              <a:t>Co-founded an ISP in 1985</a:t>
            </a:r>
          </a:p>
          <a:p>
            <a:r>
              <a:rPr lang="en-US" dirty="0" smtClean="0"/>
              <a:t>Co-founded </a:t>
            </a:r>
            <a:r>
              <a:rPr lang="en-US" dirty="0" err="1" smtClean="0"/>
              <a:t>apc.org</a:t>
            </a:r>
            <a:r>
              <a:rPr lang="en-US" dirty="0" smtClean="0"/>
              <a:t> in 1989</a:t>
            </a:r>
          </a:p>
          <a:p>
            <a:r>
              <a:rPr lang="en-US" dirty="0" smtClean="0"/>
              <a:t>Involved in authoring internet standards like HTTP, URL, VRML etc</a:t>
            </a:r>
          </a:p>
          <a:p>
            <a:r>
              <a:rPr lang="en-US" dirty="0" smtClean="0"/>
              <a:t>Last 10 years </a:t>
            </a:r>
            <a:r>
              <a:rPr lang="en-US" dirty="0" err="1" smtClean="0"/>
              <a:t>commercialising</a:t>
            </a:r>
            <a:r>
              <a:rPr lang="en-US" dirty="0" smtClean="0"/>
              <a:t> green technologies </a:t>
            </a:r>
          </a:p>
          <a:p>
            <a:pPr lvl="1"/>
            <a:r>
              <a:rPr lang="en-US" dirty="0" smtClean="0"/>
              <a:t>Solar; Bio-plastic; paper from bananas etc</a:t>
            </a:r>
          </a:p>
          <a:p>
            <a:r>
              <a:rPr lang="en-US" dirty="0" smtClean="0"/>
              <a:t>Now running a NGO.</a:t>
            </a:r>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Focus on a mirror</a:t>
            </a:r>
            <a:endParaRPr lang="en-US" dirty="0"/>
          </a:p>
        </p:txBody>
      </p:sp>
      <p:pic>
        <p:nvPicPr>
          <p:cNvPr id="5" name="Content Placeholder 4" descr="sunpulse+pond.jpg"/>
          <p:cNvPicPr>
            <a:picLocks noGrp="1" noChangeAspect="1"/>
          </p:cNvPicPr>
          <p:nvPr>
            <p:ph idx="1"/>
          </p:nvPr>
        </p:nvPicPr>
        <p:blipFill>
          <a:blip r:embed="rId3"/>
          <a:stretch>
            <a:fillRect/>
          </a:stretch>
        </p:blipFill>
        <p:spPr>
          <a:xfrm>
            <a:off x="2288289" y="1295401"/>
            <a:ext cx="4171950" cy="5562600"/>
          </a:xfrm>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Using oil for cooking</a:t>
            </a:r>
            <a:endParaRPr lang="en-US" dirty="0"/>
          </a:p>
        </p:txBody>
      </p:sp>
      <p:pic>
        <p:nvPicPr>
          <p:cNvPr id="5" name="Content Placeholder 4" descr="sunpulse+pond.jpg"/>
          <p:cNvPicPr>
            <a:picLocks noGrp="1" noChangeAspect="1"/>
          </p:cNvPicPr>
          <p:nvPr>
            <p:ph idx="1"/>
          </p:nvPr>
        </p:nvPicPr>
        <p:blipFill>
          <a:blip r:embed="rId3"/>
          <a:stretch>
            <a:fillRect/>
          </a:stretch>
        </p:blipFill>
        <p:spPr>
          <a:xfrm>
            <a:off x="2462208" y="1295400"/>
            <a:ext cx="4299739" cy="5562600"/>
          </a:xfrm>
        </p:spPr>
      </p:pic>
      <p:pic>
        <p:nvPicPr>
          <p:cNvPr id="4" name="Picture 3"/>
          <p:cNvPicPr/>
          <p:nvPr/>
        </p:nvPicPr>
        <mc:AlternateContent>
          <mc:Choice xmlns:ma="http://schemas.microsoft.com/office/mac/drawingml/2008/main" Requires="ma">
            <p:blipFill>
              <a:blip r:embed="rId4"/>
              <a:srcRect/>
              <a:stretch>
                <a:fillRect/>
              </a:stretch>
            </p:blipFill>
          </mc:Choice>
          <mc:Fallback>
            <p:blipFill>
              <a:blip r:embed="rId5"/>
              <a:srcRect/>
              <a:stretch>
                <a:fillRect/>
              </a:stretch>
            </p:blipFill>
          </mc:Fallback>
        </mc:AlternateContent>
        <p:spPr bwMode="auto">
          <a:xfrm>
            <a:off x="8112760" y="5575674"/>
            <a:ext cx="1031240" cy="1432560"/>
          </a:xfrm>
          <a:prstGeom prst="rect">
            <a:avLst/>
          </a:prstGeom>
          <a:noFill/>
          <a:ln w="9525">
            <a:noFill/>
            <a:miter lim="800000"/>
            <a:headEnd/>
            <a:tailEnd/>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Strange UFO in the village</a:t>
            </a:r>
            <a:endParaRPr lang="en-US" dirty="0"/>
          </a:p>
        </p:txBody>
      </p:sp>
      <p:pic>
        <p:nvPicPr>
          <p:cNvPr id="5" name="Content Placeholder 4" descr="sunpulse+pond.jpg"/>
          <p:cNvPicPr>
            <a:picLocks noGrp="1" noChangeAspect="1"/>
          </p:cNvPicPr>
          <p:nvPr>
            <p:ph idx="1"/>
          </p:nvPr>
        </p:nvPicPr>
        <p:blipFill>
          <a:blip r:embed="rId3"/>
          <a:stretch>
            <a:fillRect/>
          </a:stretch>
        </p:blipFill>
        <p:spPr>
          <a:xfrm>
            <a:off x="-1" y="2058168"/>
            <a:ext cx="9144001" cy="3476498"/>
          </a:xfrm>
        </p:spPr>
      </p:pic>
      <p:pic>
        <p:nvPicPr>
          <p:cNvPr id="4" name="Picture 3"/>
          <p:cNvPicPr/>
          <p:nvPr/>
        </p:nvPicPr>
        <mc:AlternateContent>
          <mc:Choice xmlns:ma="http://schemas.microsoft.com/office/mac/drawingml/2008/main" Requires="ma">
            <p:blipFill>
              <a:blip r:embed="rId4"/>
              <a:srcRect/>
              <a:stretch>
                <a:fillRect/>
              </a:stretch>
            </p:blipFill>
          </mc:Choice>
          <mc:Fallback>
            <p:blipFill>
              <a:blip r:embed="rId5"/>
              <a:srcRect/>
              <a:stretch>
                <a:fillRect/>
              </a:stretch>
            </p:blipFill>
          </mc:Fallback>
        </mc:AlternateContent>
        <p:spPr bwMode="auto">
          <a:xfrm>
            <a:off x="8112760" y="5425440"/>
            <a:ext cx="1031240" cy="1432560"/>
          </a:xfrm>
          <a:prstGeom prst="rect">
            <a:avLst/>
          </a:prstGeom>
          <a:noFill/>
          <a:ln w="9525">
            <a:noFill/>
            <a:miter lim="800000"/>
            <a:headEnd/>
            <a:tailEnd/>
          </a:ln>
        </p:spPr>
      </p:pic>
      <p:sp>
        <p:nvSpPr>
          <p:cNvPr id="6" name="TextBox 5"/>
          <p:cNvSpPr txBox="1"/>
          <p:nvPr/>
        </p:nvSpPr>
        <p:spPr>
          <a:xfrm>
            <a:off x="0" y="6596390"/>
            <a:ext cx="1689122" cy="261610"/>
          </a:xfrm>
          <a:prstGeom prst="rect">
            <a:avLst/>
          </a:prstGeom>
          <a:noFill/>
        </p:spPr>
        <p:txBody>
          <a:bodyPr wrap="none" rtlCol="0">
            <a:spAutoFit/>
          </a:bodyPr>
          <a:lstStyle/>
          <a:p>
            <a:r>
              <a:rPr lang="en-US" sz="1100" dirty="0" err="1" smtClean="0"/>
              <a:t>www.naturalinnvation.org</a:t>
            </a:r>
            <a:endParaRPr lang="en-US" sz="1100" dirty="0"/>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Sunpulse</a:t>
            </a:r>
            <a:r>
              <a:rPr lang="en-US" dirty="0" smtClean="0"/>
              <a:t> water pump</a:t>
            </a:r>
            <a:endParaRPr lang="en-US" dirty="0"/>
          </a:p>
        </p:txBody>
      </p:sp>
      <p:pic>
        <p:nvPicPr>
          <p:cNvPr id="5" name="Content Placeholder 4" descr="sunpulse+pond.jpg"/>
          <p:cNvPicPr>
            <a:picLocks noGrp="1" noChangeAspect="1"/>
          </p:cNvPicPr>
          <p:nvPr>
            <p:ph idx="1"/>
          </p:nvPr>
        </p:nvPicPr>
        <p:blipFill>
          <a:blip r:embed="rId3"/>
          <a:stretch>
            <a:fillRect/>
          </a:stretch>
        </p:blipFill>
        <p:spPr>
          <a:xfrm>
            <a:off x="304800" y="1817505"/>
            <a:ext cx="8686800" cy="3999276"/>
          </a:xfrm>
        </p:spPr>
      </p:pic>
      <p:pic>
        <p:nvPicPr>
          <p:cNvPr id="4" name="Picture 3"/>
          <p:cNvPicPr/>
          <p:nvPr/>
        </p:nvPicPr>
        <mc:AlternateContent>
          <mc:Choice xmlns:ma="http://schemas.microsoft.com/office/mac/drawingml/2008/main" Requires="ma">
            <p:blipFill>
              <a:blip r:embed="rId4"/>
              <a:srcRect/>
              <a:stretch>
                <a:fillRect/>
              </a:stretch>
            </p:blipFill>
          </mc:Choice>
          <mc:Fallback>
            <p:blipFill>
              <a:blip r:embed="rId5"/>
              <a:srcRect/>
              <a:stretch>
                <a:fillRect/>
              </a:stretch>
            </p:blipFill>
          </mc:Fallback>
        </mc:AlternateContent>
        <p:spPr bwMode="auto">
          <a:xfrm>
            <a:off x="8112760" y="5425440"/>
            <a:ext cx="1031240" cy="1432560"/>
          </a:xfrm>
          <a:prstGeom prst="rect">
            <a:avLst/>
          </a:prstGeom>
          <a:noFill/>
          <a:ln w="9525">
            <a:noFill/>
            <a:miter lim="800000"/>
            <a:headEnd/>
            <a:tailEnd/>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Concentrated Solar thermal pump</a:t>
            </a:r>
            <a:endParaRPr lang="en-US" dirty="0"/>
          </a:p>
        </p:txBody>
      </p:sp>
      <p:pic>
        <p:nvPicPr>
          <p:cNvPr id="5" name="Content Placeholder 4" descr="sunpulse+pond.jpg"/>
          <p:cNvPicPr>
            <a:picLocks noGrp="1" noChangeAspect="1"/>
          </p:cNvPicPr>
          <p:nvPr>
            <p:ph idx="1"/>
          </p:nvPr>
        </p:nvPicPr>
        <p:blipFill>
          <a:blip r:embed="rId3"/>
          <a:stretch>
            <a:fillRect/>
          </a:stretch>
        </p:blipFill>
        <p:spPr>
          <a:xfrm>
            <a:off x="1841307" y="1295401"/>
            <a:ext cx="5528988" cy="5562600"/>
          </a:xfrm>
        </p:spPr>
      </p:pic>
      <p:pic>
        <p:nvPicPr>
          <p:cNvPr id="4" name="Picture 3"/>
          <p:cNvPicPr/>
          <p:nvPr/>
        </p:nvPicPr>
        <mc:AlternateContent>
          <mc:Choice xmlns:ma="http://schemas.microsoft.com/office/mac/drawingml/2008/main" Requires="ma">
            <p:blipFill>
              <a:blip r:embed="rId4"/>
              <a:srcRect/>
              <a:stretch>
                <a:fillRect/>
              </a:stretch>
            </p:blipFill>
          </mc:Choice>
          <mc:Fallback>
            <p:blipFill>
              <a:blip r:embed="rId5"/>
              <a:srcRect/>
              <a:stretch>
                <a:fillRect/>
              </a:stretch>
            </p:blipFill>
          </mc:Fallback>
        </mc:AlternateContent>
        <p:spPr bwMode="auto">
          <a:xfrm>
            <a:off x="8112760" y="5425441"/>
            <a:ext cx="1031240" cy="1432560"/>
          </a:xfrm>
          <a:prstGeom prst="rect">
            <a:avLst/>
          </a:prstGeom>
          <a:noFill/>
          <a:ln w="9525">
            <a:noFill/>
            <a:miter lim="800000"/>
            <a:headEnd/>
            <a:tailEnd/>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Stirling engine connected to pump</a:t>
            </a:r>
            <a:endParaRPr lang="en-US" dirty="0"/>
          </a:p>
        </p:txBody>
      </p:sp>
      <p:pic>
        <p:nvPicPr>
          <p:cNvPr id="5" name="Content Placeholder 4" descr="sunpulse+pond.jpg"/>
          <p:cNvPicPr>
            <a:picLocks noGrp="1" noChangeAspect="1"/>
          </p:cNvPicPr>
          <p:nvPr>
            <p:ph idx="1"/>
          </p:nvPr>
        </p:nvPicPr>
        <p:blipFill>
          <a:blip r:embed="rId3"/>
          <a:stretch>
            <a:fillRect/>
          </a:stretch>
        </p:blipFill>
        <p:spPr>
          <a:xfrm>
            <a:off x="2393379" y="1295400"/>
            <a:ext cx="4171950" cy="5562600"/>
          </a:xfrm>
        </p:spPr>
      </p:pic>
      <p:pic>
        <p:nvPicPr>
          <p:cNvPr id="4" name="Picture 3"/>
          <p:cNvPicPr/>
          <p:nvPr/>
        </p:nvPicPr>
        <mc:AlternateContent>
          <mc:Choice xmlns:ma="http://schemas.microsoft.com/office/mac/drawingml/2008/main" Requires="ma">
            <p:blipFill>
              <a:blip r:embed="rId4"/>
              <a:srcRect/>
              <a:stretch>
                <a:fillRect/>
              </a:stretch>
            </p:blipFill>
          </mc:Choice>
          <mc:Fallback>
            <p:blipFill>
              <a:blip r:embed="rId5"/>
              <a:srcRect/>
              <a:stretch>
                <a:fillRect/>
              </a:stretch>
            </p:blipFill>
          </mc:Fallback>
        </mc:AlternateContent>
        <p:spPr bwMode="auto">
          <a:xfrm>
            <a:off x="8112760" y="5425440"/>
            <a:ext cx="1031240" cy="1432560"/>
          </a:xfrm>
          <a:prstGeom prst="rect">
            <a:avLst/>
          </a:prstGeom>
          <a:noFill/>
          <a:ln w="9525">
            <a:noFill/>
            <a:miter lim="800000"/>
            <a:headEnd/>
            <a:tailEnd/>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Another </a:t>
            </a:r>
            <a:r>
              <a:rPr lang="en-US" dirty="0" err="1" smtClean="0"/>
              <a:t>ufo</a:t>
            </a:r>
            <a:endParaRPr lang="en-US" dirty="0"/>
          </a:p>
        </p:txBody>
      </p:sp>
      <p:pic>
        <p:nvPicPr>
          <p:cNvPr id="5" name="Content Placeholder 4" descr="sunpulse+pond.jpg"/>
          <p:cNvPicPr>
            <a:picLocks noGrp="1" noChangeAspect="1"/>
          </p:cNvPicPr>
          <p:nvPr>
            <p:ph idx="1"/>
          </p:nvPr>
        </p:nvPicPr>
        <p:blipFill>
          <a:blip r:embed="rId3"/>
          <a:stretch>
            <a:fillRect/>
          </a:stretch>
        </p:blipFill>
        <p:spPr>
          <a:xfrm>
            <a:off x="604049" y="1295401"/>
            <a:ext cx="7758363" cy="5562600"/>
          </a:xfrm>
        </p:spPr>
      </p:pic>
      <p:pic>
        <p:nvPicPr>
          <p:cNvPr id="4" name="Picture 3"/>
          <p:cNvPicPr/>
          <p:nvPr/>
        </p:nvPicPr>
        <mc:AlternateContent>
          <mc:Choice xmlns:ma="http://schemas.microsoft.com/office/mac/drawingml/2008/main" Requires="ma">
            <p:blipFill>
              <a:blip r:embed="rId4"/>
              <a:srcRect/>
              <a:stretch>
                <a:fillRect/>
              </a:stretch>
            </p:blipFill>
          </mc:Choice>
          <mc:Fallback>
            <p:blipFill>
              <a:blip r:embed="rId5"/>
              <a:srcRect/>
              <a:stretch>
                <a:fillRect/>
              </a:stretch>
            </p:blipFill>
          </mc:Fallback>
        </mc:AlternateContent>
        <p:spPr bwMode="auto">
          <a:xfrm>
            <a:off x="8112760" y="5425440"/>
            <a:ext cx="1031240" cy="1432560"/>
          </a:xfrm>
          <a:prstGeom prst="rect">
            <a:avLst/>
          </a:prstGeom>
          <a:noFill/>
          <a:ln w="9525">
            <a:noFill/>
            <a:miter lim="800000"/>
            <a:headEnd/>
            <a:tailEnd/>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Oil powered </a:t>
            </a:r>
            <a:r>
              <a:rPr lang="en-US" dirty="0" err="1" smtClean="0"/>
              <a:t>stirling</a:t>
            </a:r>
            <a:r>
              <a:rPr lang="en-US" dirty="0" smtClean="0"/>
              <a:t> engine</a:t>
            </a:r>
            <a:endParaRPr lang="en-US" dirty="0"/>
          </a:p>
        </p:txBody>
      </p:sp>
      <p:pic>
        <p:nvPicPr>
          <p:cNvPr id="5" name="Content Placeholder 4" descr="sunpulse+pond.jpg"/>
          <p:cNvPicPr>
            <a:picLocks noGrp="1" noChangeAspect="1"/>
          </p:cNvPicPr>
          <p:nvPr>
            <p:ph idx="1"/>
          </p:nvPr>
        </p:nvPicPr>
        <p:blipFill>
          <a:blip r:embed="rId3"/>
          <a:stretch>
            <a:fillRect/>
          </a:stretch>
        </p:blipFill>
        <p:spPr>
          <a:xfrm>
            <a:off x="800430" y="1295401"/>
            <a:ext cx="7416800" cy="5562600"/>
          </a:xfrm>
        </p:spPr>
      </p:pic>
      <p:pic>
        <p:nvPicPr>
          <p:cNvPr id="4" name="Picture 3"/>
          <p:cNvPicPr/>
          <p:nvPr/>
        </p:nvPicPr>
        <mc:AlternateContent>
          <mc:Choice xmlns:ma="http://schemas.microsoft.com/office/mac/drawingml/2008/main" Requires="ma">
            <p:blipFill>
              <a:blip r:embed="rId4"/>
              <a:srcRect/>
              <a:stretch>
                <a:fillRect/>
              </a:stretch>
            </p:blipFill>
          </mc:Choice>
          <mc:Fallback>
            <p:blipFill>
              <a:blip r:embed="rId5"/>
              <a:srcRect/>
              <a:stretch>
                <a:fillRect/>
              </a:stretch>
            </p:blipFill>
          </mc:Fallback>
        </mc:AlternateContent>
        <p:spPr bwMode="auto">
          <a:xfrm>
            <a:off x="8112760" y="5425441"/>
            <a:ext cx="1031240" cy="1432560"/>
          </a:xfrm>
          <a:prstGeom prst="rect">
            <a:avLst/>
          </a:prstGeom>
          <a:noFill/>
          <a:ln w="9525">
            <a:noFill/>
            <a:miter lim="800000"/>
            <a:headEnd/>
            <a:tailEnd/>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Backup boiler &amp; flywheel</a:t>
            </a:r>
            <a:endParaRPr lang="en-US" dirty="0"/>
          </a:p>
        </p:txBody>
      </p:sp>
      <p:pic>
        <p:nvPicPr>
          <p:cNvPr id="5" name="Content Placeholder 4" descr="sunpulse+pond.jpg"/>
          <p:cNvPicPr>
            <a:picLocks noGrp="1" noChangeAspect="1"/>
          </p:cNvPicPr>
          <p:nvPr>
            <p:ph idx="1"/>
          </p:nvPr>
        </p:nvPicPr>
        <p:blipFill>
          <a:blip r:embed="rId3"/>
          <a:stretch>
            <a:fillRect/>
          </a:stretch>
        </p:blipFill>
        <p:spPr>
          <a:xfrm>
            <a:off x="2532776" y="1295401"/>
            <a:ext cx="4171950" cy="5562600"/>
          </a:xfrm>
        </p:spPr>
      </p:pic>
      <p:pic>
        <p:nvPicPr>
          <p:cNvPr id="4" name="Picture 3"/>
          <p:cNvPicPr/>
          <p:nvPr/>
        </p:nvPicPr>
        <mc:AlternateContent>
          <mc:Choice xmlns:ma="http://schemas.microsoft.com/office/mac/drawingml/2008/main" Requires="ma">
            <p:blipFill>
              <a:blip r:embed="rId4"/>
              <a:srcRect/>
              <a:stretch>
                <a:fillRect/>
              </a:stretch>
            </p:blipFill>
          </mc:Choice>
          <mc:Fallback>
            <p:blipFill>
              <a:blip r:embed="rId5"/>
              <a:srcRect/>
              <a:stretch>
                <a:fillRect/>
              </a:stretch>
            </p:blipFill>
          </mc:Fallback>
        </mc:AlternateContent>
        <p:spPr bwMode="auto">
          <a:xfrm>
            <a:off x="8112760" y="5425440"/>
            <a:ext cx="1031240" cy="1432560"/>
          </a:xfrm>
          <a:prstGeom prst="rect">
            <a:avLst/>
          </a:prstGeom>
          <a:noFill/>
          <a:ln w="9525">
            <a:noFill/>
            <a:miter lim="800000"/>
            <a:headEnd/>
            <a:tailEnd/>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together</a:t>
            </a:r>
            <a:endParaRPr lang="en-US" dirty="0"/>
          </a:p>
        </p:txBody>
      </p:sp>
      <p:pic>
        <p:nvPicPr>
          <p:cNvPr id="5" name="Content Placeholder 4" descr="sunpulse+pond.jpg"/>
          <p:cNvPicPr>
            <a:picLocks noGrp="1" noChangeAspect="1"/>
          </p:cNvPicPr>
          <p:nvPr>
            <p:ph idx="1"/>
          </p:nvPr>
        </p:nvPicPr>
        <p:blipFill>
          <a:blip r:embed="rId3"/>
          <a:stretch>
            <a:fillRect/>
          </a:stretch>
        </p:blipFill>
        <p:spPr>
          <a:xfrm>
            <a:off x="304800" y="1295401"/>
            <a:ext cx="8591346" cy="5562600"/>
          </a:xfrm>
        </p:spPr>
      </p:pic>
      <p:pic>
        <p:nvPicPr>
          <p:cNvPr id="4" name="Picture 3"/>
          <p:cNvPicPr/>
          <p:nvPr/>
        </p:nvPicPr>
        <mc:AlternateContent>
          <mc:Choice xmlns:ma="http://schemas.microsoft.com/office/mac/drawingml/2008/main" Requires="ma">
            <p:blipFill>
              <a:blip r:embed="rId4"/>
              <a:srcRect/>
              <a:stretch>
                <a:fillRect/>
              </a:stretch>
            </p:blipFill>
          </mc:Choice>
          <mc:Fallback>
            <p:blipFill>
              <a:blip r:embed="rId5"/>
              <a:srcRect/>
              <a:stretch>
                <a:fillRect/>
              </a:stretch>
            </p:blipFill>
          </mc:Fallback>
        </mc:AlternateContent>
        <p:spPr bwMode="auto">
          <a:xfrm>
            <a:off x="8112760" y="5425440"/>
            <a:ext cx="1031240" cy="1432560"/>
          </a:xfrm>
          <a:prstGeom prst="rect">
            <a:avLst/>
          </a:prstGeom>
          <a:noFill/>
          <a:ln w="9525">
            <a:no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 investors checklist</a:t>
            </a:r>
            <a:endParaRPr lang="en-US" dirty="0"/>
          </a:p>
        </p:txBody>
      </p:sp>
      <p:graphicFrame>
        <p:nvGraphicFramePr>
          <p:cNvPr id="6" name="Content Placeholder 5"/>
          <p:cNvGraphicFramePr>
            <a:graphicFrameLocks noGrp="1"/>
          </p:cNvGraphicFramePr>
          <p:nvPr>
            <p:ph idx="1"/>
          </p:nvPr>
        </p:nvGraphicFramePr>
        <p:xfrm>
          <a:off x="304800" y="2041240"/>
          <a:ext cx="3953218" cy="4089604"/>
        </p:xfrm>
        <a:graphic>
          <a:graphicData uri="http://schemas.openxmlformats.org/drawingml/2006/diagram">
            <a:relIds xmlns:dgm="http://schemas.openxmlformats.org/drawingml/2006/diagram" xmlns:r="http://schemas.openxmlformats.org/officeDocument/2006/relationships" r:dm="rId3" r:lo="rId4" r:qs="rId5" r:cs="rId6"/>
          </a:graphicData>
        </a:graphic>
      </p:graphicFrame>
      <p:graphicFrame>
        <p:nvGraphicFramePr>
          <p:cNvPr id="5" name="Content Placeholder 5"/>
          <p:cNvGraphicFramePr>
            <a:graphicFrameLocks/>
          </p:cNvGraphicFramePr>
          <p:nvPr/>
        </p:nvGraphicFramePr>
        <p:xfrm>
          <a:off x="4986363" y="2041240"/>
          <a:ext cx="4005237" cy="4089604"/>
        </p:xfrm>
        <a:graphic>
          <a:graphicData uri="http://schemas.openxmlformats.org/drawingml/2006/diagram">
            <a:relIds xmlns:dgm="http://schemas.openxmlformats.org/drawingml/2006/diagram" xmlns:r="http://schemas.openxmlformats.org/officeDocument/2006/relationships" r:dm="rId8" r:lo="rId9" r:qs="rId10" r:cs="rId11"/>
          </a:graphicData>
        </a:graphic>
      </p:graphicFrame>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If we could extract oxygen from air</a:t>
            </a:r>
            <a:endParaRPr lang="en-US" dirty="0"/>
          </a:p>
        </p:txBody>
      </p:sp>
      <p:pic>
        <p:nvPicPr>
          <p:cNvPr id="5" name="Content Placeholder 4" descr="sunpulse+pond.jpg"/>
          <p:cNvPicPr>
            <a:picLocks noGrp="1" noChangeAspect="1"/>
          </p:cNvPicPr>
          <p:nvPr>
            <p:ph idx="1"/>
          </p:nvPr>
        </p:nvPicPr>
        <p:blipFill>
          <a:blip r:embed="rId3"/>
          <a:stretch>
            <a:fillRect/>
          </a:stretch>
        </p:blipFill>
        <p:spPr>
          <a:xfrm>
            <a:off x="2517565" y="1295400"/>
            <a:ext cx="3866685" cy="5562600"/>
          </a:xfrm>
        </p:spPr>
      </p:pic>
      <p:pic>
        <p:nvPicPr>
          <p:cNvPr id="4" name="Picture 3"/>
          <p:cNvPicPr/>
          <p:nvPr/>
        </p:nvPicPr>
        <mc:AlternateContent>
          <mc:Choice xmlns:ma="http://schemas.microsoft.com/office/mac/drawingml/2008/main" Requires="ma">
            <p:blipFill>
              <a:blip r:embed="rId4"/>
              <a:srcRect/>
              <a:stretch>
                <a:fillRect/>
              </a:stretch>
            </p:blipFill>
          </mc:Choice>
          <mc:Fallback>
            <p:blipFill>
              <a:blip r:embed="rId5"/>
              <a:srcRect/>
              <a:stretch>
                <a:fillRect/>
              </a:stretch>
            </p:blipFill>
          </mc:Fallback>
        </mc:AlternateContent>
        <p:spPr bwMode="auto">
          <a:xfrm>
            <a:off x="8112760" y="5425440"/>
            <a:ext cx="1031240" cy="1432560"/>
          </a:xfrm>
          <a:prstGeom prst="rect">
            <a:avLst/>
          </a:prstGeom>
          <a:noFill/>
          <a:ln w="9525">
            <a:noFill/>
            <a:miter lim="800000"/>
            <a:headEnd/>
            <a:tailEnd/>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High quality heat or burn wet biomass </a:t>
            </a:r>
            <a:endParaRPr lang="en-US" dirty="0"/>
          </a:p>
        </p:txBody>
      </p:sp>
      <p:pic>
        <p:nvPicPr>
          <p:cNvPr id="5" name="Content Placeholder 4" descr="sunpulse+pond.jpg"/>
          <p:cNvPicPr>
            <a:picLocks noGrp="1" noChangeAspect="1"/>
          </p:cNvPicPr>
          <p:nvPr>
            <p:ph idx="1"/>
          </p:nvPr>
        </p:nvPicPr>
        <p:blipFill>
          <a:blip r:embed="rId3"/>
          <a:stretch>
            <a:fillRect/>
          </a:stretch>
        </p:blipFill>
        <p:spPr>
          <a:xfrm>
            <a:off x="939338" y="1295400"/>
            <a:ext cx="7036689" cy="5562600"/>
          </a:xfrm>
        </p:spPr>
      </p:pic>
      <p:pic>
        <p:nvPicPr>
          <p:cNvPr id="4" name="Picture 3"/>
          <p:cNvPicPr/>
          <p:nvPr/>
        </p:nvPicPr>
        <mc:AlternateContent>
          <mc:Choice xmlns:ma="http://schemas.microsoft.com/office/mac/drawingml/2008/main" Requires="ma">
            <p:blipFill>
              <a:blip r:embed="rId4"/>
              <a:srcRect/>
              <a:stretch>
                <a:fillRect/>
              </a:stretch>
            </p:blipFill>
          </mc:Choice>
          <mc:Fallback>
            <p:blipFill>
              <a:blip r:embed="rId5"/>
              <a:srcRect/>
              <a:stretch>
                <a:fillRect/>
              </a:stretch>
            </p:blipFill>
          </mc:Fallback>
        </mc:AlternateContent>
        <p:spPr bwMode="auto">
          <a:xfrm>
            <a:off x="8112760" y="5425440"/>
            <a:ext cx="1031240" cy="1432560"/>
          </a:xfrm>
          <a:prstGeom prst="rect">
            <a:avLst/>
          </a:prstGeom>
          <a:noFill/>
          <a:ln w="9525">
            <a:noFill/>
            <a:miter lim="800000"/>
            <a:headEnd/>
            <a:tailEnd/>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Sunflower 2 – another </a:t>
            </a:r>
            <a:r>
              <a:rPr lang="en-US" dirty="0" err="1" smtClean="0"/>
              <a:t>ufo</a:t>
            </a:r>
            <a:endParaRPr lang="en-US" dirty="0"/>
          </a:p>
        </p:txBody>
      </p:sp>
      <p:pic>
        <p:nvPicPr>
          <p:cNvPr id="5" name="Content Placeholder 4" descr="sunpulse+pond.jpg"/>
          <p:cNvPicPr>
            <a:picLocks noGrp="1" noChangeAspect="1"/>
          </p:cNvPicPr>
          <p:nvPr>
            <p:ph idx="1"/>
          </p:nvPr>
        </p:nvPicPr>
        <p:blipFill>
          <a:blip r:embed="rId3"/>
          <a:stretch>
            <a:fillRect/>
          </a:stretch>
        </p:blipFill>
        <p:spPr>
          <a:xfrm>
            <a:off x="0" y="1676750"/>
            <a:ext cx="9144000" cy="4076942"/>
          </a:xfrm>
        </p:spPr>
      </p:pic>
      <p:sp>
        <p:nvSpPr>
          <p:cNvPr id="4" name="TextBox 3"/>
          <p:cNvSpPr txBox="1"/>
          <p:nvPr/>
        </p:nvSpPr>
        <p:spPr>
          <a:xfrm>
            <a:off x="0" y="6596390"/>
            <a:ext cx="1689122" cy="261610"/>
          </a:xfrm>
          <a:prstGeom prst="rect">
            <a:avLst/>
          </a:prstGeom>
          <a:noFill/>
        </p:spPr>
        <p:txBody>
          <a:bodyPr wrap="none" rtlCol="0">
            <a:spAutoFit/>
          </a:bodyPr>
          <a:lstStyle/>
          <a:p>
            <a:r>
              <a:rPr lang="en-US" sz="1100" dirty="0" err="1" smtClean="0"/>
              <a:t>www.naturalinnvation.org</a:t>
            </a:r>
            <a:endParaRPr lang="en-US" sz="1100" dirty="0"/>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Steered in 2 axis</a:t>
            </a:r>
            <a:endParaRPr lang="en-US" dirty="0"/>
          </a:p>
        </p:txBody>
      </p:sp>
      <p:pic>
        <p:nvPicPr>
          <p:cNvPr id="5" name="Content Placeholder 4" descr="sunpulse+pond.jpg"/>
          <p:cNvPicPr>
            <a:picLocks noGrp="1" noChangeAspect="1"/>
          </p:cNvPicPr>
          <p:nvPr>
            <p:ph idx="1"/>
          </p:nvPr>
        </p:nvPicPr>
        <p:blipFill>
          <a:blip r:embed="rId3"/>
          <a:stretch>
            <a:fillRect/>
          </a:stretch>
        </p:blipFill>
        <p:spPr>
          <a:xfrm>
            <a:off x="997619" y="1295401"/>
            <a:ext cx="7062083" cy="5562600"/>
          </a:xfrm>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Plants only use part of solar spectrum</a:t>
            </a:r>
            <a:endParaRPr lang="en-US" dirty="0"/>
          </a:p>
        </p:txBody>
      </p:sp>
      <p:pic>
        <p:nvPicPr>
          <p:cNvPr id="5" name="Content Placeholder 4" descr="sunpulse+pond.jpg"/>
          <p:cNvPicPr>
            <a:picLocks noGrp="1" noChangeAspect="1"/>
          </p:cNvPicPr>
          <p:nvPr>
            <p:ph idx="1"/>
          </p:nvPr>
        </p:nvPicPr>
        <p:blipFill>
          <a:blip r:embed="rId3"/>
          <a:stretch>
            <a:fillRect/>
          </a:stretch>
        </p:blipFill>
        <p:spPr>
          <a:xfrm>
            <a:off x="1306919" y="1295400"/>
            <a:ext cx="6541784" cy="5562600"/>
          </a:xfrm>
        </p:spPr>
      </p:pic>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 we can adjust it</a:t>
            </a:r>
            <a:endParaRPr lang="en-US" dirty="0"/>
          </a:p>
        </p:txBody>
      </p:sp>
      <p:pic>
        <p:nvPicPr>
          <p:cNvPr id="5" name="Content Placeholder 4" descr="sunpulse+pond.jpg"/>
          <p:cNvPicPr>
            <a:picLocks noGrp="1" noChangeAspect="1"/>
          </p:cNvPicPr>
          <p:nvPr>
            <p:ph idx="1"/>
          </p:nvPr>
        </p:nvPicPr>
        <p:blipFill>
          <a:blip r:embed="rId3"/>
          <a:stretch>
            <a:fillRect/>
          </a:stretch>
        </p:blipFill>
        <p:spPr>
          <a:xfrm>
            <a:off x="948964" y="1295401"/>
            <a:ext cx="7358596" cy="5562600"/>
          </a:xfrm>
        </p:spPr>
      </p:pic>
      <p:pic>
        <p:nvPicPr>
          <p:cNvPr id="4" name="Picture 3"/>
          <p:cNvPicPr/>
          <p:nvPr/>
        </p:nvPicPr>
        <mc:AlternateContent>
          <mc:Choice xmlns:ma="http://schemas.microsoft.com/office/mac/drawingml/2008/main" Requires="ma">
            <p:blipFill>
              <a:blip r:embed="rId4"/>
              <a:srcRect/>
              <a:stretch>
                <a:fillRect/>
              </a:stretch>
            </p:blipFill>
          </mc:Choice>
          <mc:Fallback>
            <p:blipFill>
              <a:blip r:embed="rId5"/>
              <a:srcRect/>
              <a:stretch>
                <a:fillRect/>
              </a:stretch>
            </p:blipFill>
          </mc:Fallback>
        </mc:AlternateContent>
        <p:spPr bwMode="auto">
          <a:xfrm>
            <a:off x="8112760" y="5425440"/>
            <a:ext cx="1031240" cy="1432560"/>
          </a:xfrm>
          <a:prstGeom prst="rect">
            <a:avLst/>
          </a:prstGeom>
          <a:noFill/>
          <a:ln w="9525">
            <a:noFill/>
            <a:miter lim="800000"/>
            <a:headEnd/>
            <a:tailEnd/>
          </a:ln>
        </p:spPr>
      </p:pic>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about collecting light</a:t>
            </a:r>
            <a:endParaRPr lang="en-US" dirty="0"/>
          </a:p>
        </p:txBody>
      </p:sp>
      <p:pic>
        <p:nvPicPr>
          <p:cNvPr id="5" name="Content Placeholder 4" descr="sunpulse+pond.jpg"/>
          <p:cNvPicPr>
            <a:picLocks noGrp="1" noChangeAspect="1"/>
          </p:cNvPicPr>
          <p:nvPr>
            <p:ph idx="1"/>
          </p:nvPr>
        </p:nvPicPr>
        <p:blipFill>
          <a:blip r:embed="rId3"/>
          <a:stretch>
            <a:fillRect/>
          </a:stretch>
        </p:blipFill>
        <p:spPr>
          <a:xfrm>
            <a:off x="1708602" y="1295400"/>
            <a:ext cx="5652320" cy="5562600"/>
          </a:xfrm>
        </p:spPr>
      </p:pic>
      <p:pic>
        <p:nvPicPr>
          <p:cNvPr id="4" name="Picture 3"/>
          <p:cNvPicPr/>
          <p:nvPr/>
        </p:nvPicPr>
        <mc:AlternateContent>
          <mc:Choice xmlns:ma="http://schemas.microsoft.com/office/mac/drawingml/2008/main" Requires="ma">
            <p:blipFill>
              <a:blip r:embed="rId4"/>
              <a:srcRect/>
              <a:stretch>
                <a:fillRect/>
              </a:stretch>
            </p:blipFill>
          </mc:Choice>
          <mc:Fallback>
            <p:blipFill>
              <a:blip r:embed="rId5"/>
              <a:srcRect/>
              <a:stretch>
                <a:fillRect/>
              </a:stretch>
            </p:blipFill>
          </mc:Fallback>
        </mc:AlternateContent>
        <p:spPr bwMode="auto">
          <a:xfrm>
            <a:off x="8112760" y="5425440"/>
            <a:ext cx="1031240" cy="1432560"/>
          </a:xfrm>
          <a:prstGeom prst="rect">
            <a:avLst/>
          </a:prstGeom>
          <a:noFill/>
          <a:ln w="9525">
            <a:noFill/>
            <a:miter lim="800000"/>
            <a:headEnd/>
            <a:tailEnd/>
          </a:ln>
        </p:spPr>
      </p:pic>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Using a set of lenses</a:t>
            </a:r>
            <a:endParaRPr lang="en-US" dirty="0"/>
          </a:p>
        </p:txBody>
      </p:sp>
      <p:pic>
        <p:nvPicPr>
          <p:cNvPr id="5" name="Content Placeholder 4" descr="sunpulse+pond.jpg"/>
          <p:cNvPicPr>
            <a:picLocks noGrp="1" noChangeAspect="1"/>
          </p:cNvPicPr>
          <p:nvPr>
            <p:ph idx="1"/>
          </p:nvPr>
        </p:nvPicPr>
        <p:blipFill>
          <a:blip r:embed="rId3"/>
          <a:stretch>
            <a:fillRect/>
          </a:stretch>
        </p:blipFill>
        <p:spPr>
          <a:xfrm>
            <a:off x="1784467" y="1295400"/>
            <a:ext cx="5566655" cy="5566655"/>
          </a:xfrm>
        </p:spPr>
      </p:pic>
      <p:pic>
        <p:nvPicPr>
          <p:cNvPr id="4" name="Picture 3"/>
          <p:cNvPicPr/>
          <p:nvPr/>
        </p:nvPicPr>
        <mc:AlternateContent>
          <mc:Choice xmlns:ma="http://schemas.microsoft.com/office/mac/drawingml/2008/main" Requires="ma">
            <p:blipFill>
              <a:blip r:embed="rId4"/>
              <a:srcRect/>
              <a:stretch>
                <a:fillRect/>
              </a:stretch>
            </p:blipFill>
          </mc:Choice>
          <mc:Fallback>
            <p:blipFill>
              <a:blip r:embed="rId5"/>
              <a:srcRect/>
              <a:stretch>
                <a:fillRect/>
              </a:stretch>
            </p:blipFill>
          </mc:Fallback>
        </mc:AlternateContent>
        <p:spPr bwMode="auto">
          <a:xfrm>
            <a:off x="8112760" y="5425440"/>
            <a:ext cx="1031240" cy="1432560"/>
          </a:xfrm>
          <a:prstGeom prst="rect">
            <a:avLst/>
          </a:prstGeom>
          <a:noFill/>
          <a:ln w="9525">
            <a:noFill/>
            <a:miter lim="800000"/>
            <a:headEnd/>
            <a:tailEnd/>
          </a:ln>
        </p:spPr>
      </p:pic>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Or on side of building</a:t>
            </a:r>
            <a:br>
              <a:rPr lang="en-US" dirty="0" smtClean="0"/>
            </a:br>
            <a:endParaRPr lang="en-US" dirty="0"/>
          </a:p>
        </p:txBody>
      </p:sp>
      <p:pic>
        <p:nvPicPr>
          <p:cNvPr id="5" name="Content Placeholder 4" descr="sunpulse+pond.jpg"/>
          <p:cNvPicPr>
            <a:picLocks noGrp="1" noChangeAspect="1"/>
          </p:cNvPicPr>
          <p:nvPr>
            <p:ph idx="1"/>
          </p:nvPr>
        </p:nvPicPr>
        <p:blipFill>
          <a:blip r:embed="rId3"/>
          <a:stretch>
            <a:fillRect/>
          </a:stretch>
        </p:blipFill>
        <p:spPr>
          <a:xfrm>
            <a:off x="1157130" y="1295400"/>
            <a:ext cx="6846278" cy="5562600"/>
          </a:xfrm>
        </p:spPr>
      </p:pic>
      <p:pic>
        <p:nvPicPr>
          <p:cNvPr id="4" name="Picture 3"/>
          <p:cNvPicPr/>
          <p:nvPr/>
        </p:nvPicPr>
        <mc:AlternateContent>
          <mc:Choice xmlns:ma="http://schemas.microsoft.com/office/mac/drawingml/2008/main" Requires="ma">
            <p:blipFill>
              <a:blip r:embed="rId4"/>
              <a:srcRect/>
              <a:stretch>
                <a:fillRect/>
              </a:stretch>
            </p:blipFill>
          </mc:Choice>
          <mc:Fallback>
            <p:blipFill>
              <a:blip r:embed="rId5"/>
              <a:srcRect/>
              <a:stretch>
                <a:fillRect/>
              </a:stretch>
            </p:blipFill>
          </mc:Fallback>
        </mc:AlternateContent>
        <p:spPr bwMode="auto">
          <a:xfrm>
            <a:off x="8112760" y="5425440"/>
            <a:ext cx="1031240" cy="1432560"/>
          </a:xfrm>
          <a:prstGeom prst="rect">
            <a:avLst/>
          </a:prstGeom>
          <a:noFill/>
          <a:ln w="9525">
            <a:noFill/>
            <a:miter lim="800000"/>
            <a:headEnd/>
            <a:tailEnd/>
          </a:ln>
        </p:spPr>
      </p:pic>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And pipe it indoors</a:t>
            </a:r>
            <a:endParaRPr lang="en-US" dirty="0"/>
          </a:p>
        </p:txBody>
      </p:sp>
      <p:pic>
        <p:nvPicPr>
          <p:cNvPr id="5" name="Content Placeholder 4" descr="sunpulse+pond.jpg"/>
          <p:cNvPicPr>
            <a:picLocks noGrp="1" noChangeAspect="1"/>
          </p:cNvPicPr>
          <p:nvPr>
            <p:ph idx="1"/>
          </p:nvPr>
        </p:nvPicPr>
        <p:blipFill>
          <a:blip r:embed="rId3"/>
          <a:stretch>
            <a:fillRect/>
          </a:stretch>
        </p:blipFill>
        <p:spPr>
          <a:xfrm>
            <a:off x="684870" y="1295400"/>
            <a:ext cx="7396425" cy="5562600"/>
          </a:xfrm>
        </p:spPr>
      </p:pic>
      <p:pic>
        <p:nvPicPr>
          <p:cNvPr id="4" name="Picture 3"/>
          <p:cNvPicPr/>
          <p:nvPr/>
        </p:nvPicPr>
        <mc:AlternateContent>
          <mc:Choice xmlns:ma="http://schemas.microsoft.com/office/mac/drawingml/2008/main" Requires="ma">
            <p:blipFill>
              <a:blip r:embed="rId4"/>
              <a:srcRect/>
              <a:stretch>
                <a:fillRect/>
              </a:stretch>
            </p:blipFill>
          </mc:Choice>
          <mc:Fallback>
            <p:blipFill>
              <a:blip r:embed="rId5"/>
              <a:srcRect/>
              <a:stretch>
                <a:fillRect/>
              </a:stretch>
            </p:blipFill>
          </mc:Fallback>
        </mc:AlternateContent>
        <p:spPr bwMode="auto">
          <a:xfrm>
            <a:off x="8112760" y="5425440"/>
            <a:ext cx="1031240" cy="1432560"/>
          </a:xfrm>
          <a:prstGeom prst="rect">
            <a:avLst/>
          </a:prstGeom>
          <a:noFill/>
          <a:ln w="9525">
            <a:noFill/>
            <a:miter lim="800000"/>
            <a:headEnd/>
            <a:tailEnd/>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t>Finding interesting technologies</a:t>
            </a:r>
          </a:p>
          <a:p>
            <a:r>
              <a:rPr lang="en-US" dirty="0" smtClean="0"/>
              <a:t>Supporting tech &amp; biz development</a:t>
            </a:r>
          </a:p>
          <a:p>
            <a:r>
              <a:rPr lang="en-US" dirty="0" smtClean="0"/>
              <a:t>Finance raising</a:t>
            </a:r>
          </a:p>
          <a:p>
            <a:r>
              <a:rPr lang="en-US" dirty="0" smtClean="0"/>
              <a:t>Strategic partnerships</a:t>
            </a:r>
          </a:p>
          <a:p>
            <a:r>
              <a:rPr lang="en-US" dirty="0" smtClean="0"/>
              <a:t>Volunteers</a:t>
            </a:r>
          </a:p>
          <a:p>
            <a:r>
              <a:rPr lang="en-US" dirty="0" smtClean="0"/>
              <a:t>Introductions</a:t>
            </a:r>
            <a:endParaRPr lang="en-US" dirty="0"/>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 we don’t need electric lights</a:t>
            </a:r>
            <a:endParaRPr lang="en-US" dirty="0"/>
          </a:p>
        </p:txBody>
      </p:sp>
      <p:pic>
        <p:nvPicPr>
          <p:cNvPr id="5" name="Content Placeholder 4" descr="sunpulse+pond.jpg"/>
          <p:cNvPicPr>
            <a:picLocks noGrp="1" noChangeAspect="1"/>
          </p:cNvPicPr>
          <p:nvPr>
            <p:ph idx="1"/>
          </p:nvPr>
        </p:nvPicPr>
        <p:blipFill>
          <a:blip r:embed="rId3"/>
          <a:stretch>
            <a:fillRect/>
          </a:stretch>
        </p:blipFill>
        <p:spPr>
          <a:xfrm>
            <a:off x="893361" y="1295401"/>
            <a:ext cx="7396755" cy="5562600"/>
          </a:xfrm>
        </p:spPr>
      </p:pic>
      <p:pic>
        <p:nvPicPr>
          <p:cNvPr id="4" name="Picture 3"/>
          <p:cNvPicPr/>
          <p:nvPr/>
        </p:nvPicPr>
        <mc:AlternateContent>
          <mc:Choice xmlns:ma="http://schemas.microsoft.com/office/mac/drawingml/2008/main" Requires="ma">
            <p:blipFill>
              <a:blip r:embed="rId4"/>
              <a:srcRect/>
              <a:stretch>
                <a:fillRect/>
              </a:stretch>
            </p:blipFill>
          </mc:Choice>
          <mc:Fallback>
            <p:blipFill>
              <a:blip r:embed="rId5"/>
              <a:srcRect/>
              <a:stretch>
                <a:fillRect/>
              </a:stretch>
            </p:blipFill>
          </mc:Fallback>
        </mc:AlternateContent>
        <p:spPr bwMode="auto">
          <a:xfrm>
            <a:off x="8112760" y="5425440"/>
            <a:ext cx="1031240" cy="1432560"/>
          </a:xfrm>
          <a:prstGeom prst="rect">
            <a:avLst/>
          </a:prstGeom>
          <a:noFill/>
          <a:ln w="9525">
            <a:noFill/>
            <a:miter lim="800000"/>
            <a:headEnd/>
            <a:tailEnd/>
          </a:ln>
        </p:spPr>
      </p:pic>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Or use it for growing algae in tanks</a:t>
            </a:r>
            <a:endParaRPr lang="en-US" dirty="0"/>
          </a:p>
        </p:txBody>
      </p:sp>
      <p:pic>
        <p:nvPicPr>
          <p:cNvPr id="5" name="Content Placeholder 4" descr="sunpulse+pond.jpg"/>
          <p:cNvPicPr>
            <a:picLocks noGrp="1" noChangeAspect="1"/>
          </p:cNvPicPr>
          <p:nvPr>
            <p:ph idx="1"/>
          </p:nvPr>
        </p:nvPicPr>
        <p:blipFill>
          <a:blip r:embed="rId3"/>
          <a:stretch>
            <a:fillRect/>
          </a:stretch>
        </p:blipFill>
        <p:spPr>
          <a:xfrm>
            <a:off x="986292" y="1295401"/>
            <a:ext cx="7396198" cy="5562600"/>
          </a:xfrm>
        </p:spPr>
      </p:pic>
      <p:pic>
        <p:nvPicPr>
          <p:cNvPr id="4" name="Picture 3"/>
          <p:cNvPicPr/>
          <p:nvPr/>
        </p:nvPicPr>
        <mc:AlternateContent>
          <mc:Choice xmlns:ma="http://schemas.microsoft.com/office/mac/drawingml/2008/main" Requires="ma">
            <p:blipFill>
              <a:blip r:embed="rId4"/>
              <a:srcRect/>
              <a:stretch>
                <a:fillRect/>
              </a:stretch>
            </p:blipFill>
          </mc:Choice>
          <mc:Fallback>
            <p:blipFill>
              <a:blip r:embed="rId5"/>
              <a:srcRect/>
              <a:stretch>
                <a:fillRect/>
              </a:stretch>
            </p:blipFill>
          </mc:Fallback>
        </mc:AlternateContent>
        <p:spPr bwMode="auto">
          <a:xfrm>
            <a:off x="8112760" y="5425441"/>
            <a:ext cx="1031240" cy="1432560"/>
          </a:xfrm>
          <a:prstGeom prst="rect">
            <a:avLst/>
          </a:prstGeom>
          <a:noFill/>
          <a:ln w="9525">
            <a:noFill/>
            <a:miter lim="800000"/>
            <a:headEnd/>
            <a:tailEnd/>
          </a:ln>
        </p:spPr>
      </p:pic>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a:xfrm>
            <a:off x="1496832" y="1143000"/>
            <a:ext cx="6309894" cy="1846961"/>
          </a:xfrm>
        </p:spPr>
        <p:txBody>
          <a:bodyPr>
            <a:normAutofit/>
          </a:bodyPr>
          <a:lstStyle/>
          <a:p>
            <a:r>
              <a:rPr lang="en-US" dirty="0" smtClean="0"/>
              <a:t>Natural </a:t>
            </a:r>
            <a:br>
              <a:rPr lang="en-US" dirty="0" smtClean="0"/>
            </a:br>
            <a:r>
              <a:rPr lang="en-US" dirty="0" smtClean="0"/>
              <a:t>	Innovation </a:t>
            </a:r>
            <a:br>
              <a:rPr lang="en-US" dirty="0" smtClean="0"/>
            </a:br>
            <a:r>
              <a:rPr lang="en-US" dirty="0" smtClean="0"/>
              <a:t>		Foundation</a:t>
            </a:r>
            <a:endParaRPr lang="en-US" sz="5500" dirty="0"/>
          </a:p>
        </p:txBody>
      </p:sp>
      <p:sp>
        <p:nvSpPr>
          <p:cNvPr id="3" name="Subtitle 2"/>
          <p:cNvSpPr>
            <a:spLocks noGrp="1"/>
          </p:cNvSpPr>
          <p:nvPr>
            <p:ph type="subTitle" idx="1"/>
          </p:nvPr>
        </p:nvSpPr>
        <p:spPr>
          <a:xfrm>
            <a:off x="1709569" y="2989961"/>
            <a:ext cx="5724862" cy="1007200"/>
          </a:xfrm>
        </p:spPr>
        <p:txBody>
          <a:bodyPr/>
          <a:lstStyle/>
          <a:p>
            <a:r>
              <a:rPr lang="en-US" dirty="0" smtClean="0"/>
              <a:t>Technology in service of the planet and its peoples</a:t>
            </a:r>
            <a:endParaRPr lang="en-US" dirty="0"/>
          </a:p>
        </p:txBody>
      </p:sp>
      <p:sp>
        <p:nvSpPr>
          <p:cNvPr id="4" name="TextBox 3"/>
          <p:cNvSpPr txBox="1"/>
          <p:nvPr/>
        </p:nvSpPr>
        <p:spPr>
          <a:xfrm>
            <a:off x="5482792" y="5344529"/>
            <a:ext cx="2775119" cy="1200329"/>
          </a:xfrm>
          <a:prstGeom prst="rect">
            <a:avLst/>
          </a:prstGeom>
          <a:noFill/>
        </p:spPr>
        <p:txBody>
          <a:bodyPr wrap="none" rtlCol="0">
            <a:spAutoFit/>
          </a:bodyPr>
          <a:lstStyle/>
          <a:p>
            <a:r>
              <a:rPr lang="en-US" dirty="0" smtClean="0"/>
              <a:t>Mitra Ardron</a:t>
            </a:r>
            <a:br>
              <a:rPr lang="en-US" dirty="0" smtClean="0"/>
            </a:br>
            <a:r>
              <a:rPr lang="en-US" dirty="0" smtClean="0"/>
              <a:t>mitra@mitra.biz </a:t>
            </a:r>
            <a:br>
              <a:rPr lang="en-US" dirty="0" smtClean="0"/>
            </a:br>
            <a:r>
              <a:rPr lang="en-US" dirty="0" smtClean="0"/>
              <a:t>+1(510)285-7355</a:t>
            </a:r>
          </a:p>
          <a:p>
            <a:r>
              <a:rPr lang="en-US" dirty="0" err="1" smtClean="0"/>
              <a:t>www.naturalinnovation.org</a:t>
            </a: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Vortec</a:t>
            </a:r>
            <a:r>
              <a:rPr lang="en-US" dirty="0" smtClean="0"/>
              <a:t> hydro</a:t>
            </a:r>
            <a:endParaRPr lang="en-US" dirty="0"/>
          </a:p>
        </p:txBody>
      </p:sp>
      <p:pic>
        <p:nvPicPr>
          <p:cNvPr id="4" name="large turbine.flv">
            <a:hlinkClick r:id="" action="ppaction://media"/>
          </p:cNvPr>
          <p:cNvPicPr/>
          <p:nvPr>
            <p:ph idx="1"/>
            <a:videoFile r:link="rId1"/>
          </p:nvPr>
        </p:nvPicPr>
        <p:blipFill>
          <a:blip r:embed="rId4"/>
          <a:stretch>
            <a:fillRect/>
          </a:stretch>
        </p:blipFill>
        <p:spPr>
          <a:xfrm>
            <a:off x="0" y="1295399"/>
            <a:ext cx="6488869" cy="4866651"/>
          </a:xfrm>
        </p:spPr>
      </p:pic>
      <p:pic>
        <p:nvPicPr>
          <p:cNvPr id="5" name="Picture 4" descr="vortex no turbine 151w100h.jpg"/>
          <p:cNvPicPr>
            <a:picLocks noChangeAspect="1"/>
          </p:cNvPicPr>
          <p:nvPr/>
        </p:nvPicPr>
        <p:blipFill>
          <a:blip r:embed="rId5"/>
          <a:stretch>
            <a:fillRect/>
          </a:stretch>
        </p:blipFill>
        <p:spPr>
          <a:xfrm>
            <a:off x="6739810" y="1295399"/>
            <a:ext cx="2404190" cy="1592179"/>
          </a:xfrm>
          <a:prstGeom prst="rect">
            <a:avLst/>
          </a:prstGeom>
        </p:spPr>
      </p:pic>
      <p:pic>
        <p:nvPicPr>
          <p:cNvPr id="6" name="Picture 5" descr="vortex_120h160w.jpg"/>
          <p:cNvPicPr>
            <a:picLocks noChangeAspect="1"/>
          </p:cNvPicPr>
          <p:nvPr/>
        </p:nvPicPr>
        <p:blipFill>
          <a:blip r:embed="rId6"/>
          <a:stretch>
            <a:fillRect/>
          </a:stretch>
        </p:blipFill>
        <p:spPr>
          <a:xfrm>
            <a:off x="6739810" y="3652413"/>
            <a:ext cx="2404190" cy="3205587"/>
          </a:xfrm>
          <a:prstGeom prst="rect">
            <a:avLst/>
          </a:prstGeom>
        </p:spPr>
      </p:pic>
      <p:sp>
        <p:nvSpPr>
          <p:cNvPr id="7" name="TextBox 6"/>
          <p:cNvSpPr txBox="1"/>
          <p:nvPr/>
        </p:nvSpPr>
        <p:spPr>
          <a:xfrm>
            <a:off x="1693780" y="6162050"/>
            <a:ext cx="5239299" cy="677108"/>
          </a:xfrm>
          <a:prstGeom prst="rect">
            <a:avLst/>
          </a:prstGeom>
          <a:noFill/>
        </p:spPr>
        <p:txBody>
          <a:bodyPr wrap="square" rtlCol="0">
            <a:spAutoFit/>
          </a:bodyPr>
          <a:lstStyle/>
          <a:p>
            <a:r>
              <a:rPr lang="en-US" sz="3800" dirty="0" smtClean="0"/>
              <a:t>Low head, cost-effective</a:t>
            </a:r>
            <a:endParaRPr lang="en-US" sz="3800" dirty="0"/>
          </a:p>
        </p:txBody>
      </p:sp>
      <p:pic>
        <p:nvPicPr>
          <p:cNvPr id="8" name="Picture 7"/>
          <p:cNvPicPr>
            <a:picLocks noChangeAspect="1"/>
          </p:cNvPicPr>
          <p:nvPr/>
        </p:nvPicPr>
        <p:blipFill>
          <a:blip r:embed="rId7"/>
          <a:stretch>
            <a:fillRect/>
          </a:stretch>
        </p:blipFill>
        <p:spPr>
          <a:xfrm>
            <a:off x="-1" y="5714906"/>
            <a:ext cx="1693781" cy="1143094"/>
          </a:xfrm>
          <a:prstGeom prst="rect">
            <a:avLst/>
          </a:prstGeom>
        </p:spPr>
      </p:pic>
      <p:sp>
        <p:nvSpPr>
          <p:cNvPr id="9" name="TextBox 8"/>
          <p:cNvSpPr txBox="1"/>
          <p:nvPr/>
        </p:nvSpPr>
        <p:spPr>
          <a:xfrm>
            <a:off x="7302478" y="3197151"/>
            <a:ext cx="1689122" cy="261610"/>
          </a:xfrm>
          <a:prstGeom prst="rect">
            <a:avLst/>
          </a:prstGeom>
          <a:noFill/>
        </p:spPr>
        <p:txBody>
          <a:bodyPr wrap="none" rtlCol="0">
            <a:spAutoFit/>
          </a:bodyPr>
          <a:lstStyle/>
          <a:p>
            <a:r>
              <a:rPr lang="en-US" sz="1100" dirty="0" err="1" smtClean="0"/>
              <a:t>www.naturalinnvation.org</a:t>
            </a:r>
            <a:endParaRPr lang="en-US" sz="1100" dirty="0"/>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childTnLst>
        </p:cTn>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Small scale wind</a:t>
            </a:r>
            <a:endParaRPr lang="en-US" dirty="0"/>
          </a:p>
        </p:txBody>
      </p:sp>
      <p:pic>
        <p:nvPicPr>
          <p:cNvPr id="5" name="Picture 4" descr="front.jpg"/>
          <p:cNvPicPr>
            <a:picLocks noChangeAspect="1"/>
          </p:cNvPicPr>
          <p:nvPr/>
        </p:nvPicPr>
        <p:blipFill>
          <a:blip r:embed="rId3"/>
          <a:stretch>
            <a:fillRect/>
          </a:stretch>
        </p:blipFill>
        <p:spPr>
          <a:xfrm>
            <a:off x="6106264" y="0"/>
            <a:ext cx="3232167" cy="6915034"/>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700" dirty="0" smtClean="0"/>
              <a:t>Integrated agriculture / horticulture / energy</a:t>
            </a:r>
            <a:endParaRPr lang="en-US" sz="2700" dirty="0"/>
          </a:p>
        </p:txBody>
      </p:sp>
      <p:pic>
        <p:nvPicPr>
          <p:cNvPr id="7" name="Picture 6" descr="recycle diagram.png"/>
          <p:cNvPicPr>
            <a:picLocks noChangeAspect="1"/>
          </p:cNvPicPr>
          <p:nvPr/>
        </p:nvPicPr>
        <p:blipFill>
          <a:blip r:embed="rId3"/>
          <a:stretch>
            <a:fillRect/>
          </a:stretch>
        </p:blipFill>
        <p:spPr>
          <a:xfrm>
            <a:off x="771456" y="1298448"/>
            <a:ext cx="7412734" cy="5559552"/>
          </a:xfrm>
          <a:prstGeom prst="rect">
            <a:avLst/>
          </a:prstGeom>
        </p:spPr>
      </p:pic>
      <p:pic>
        <p:nvPicPr>
          <p:cNvPr id="4" name="Picture 3" descr="UES logo.jpg"/>
          <p:cNvPicPr>
            <a:picLocks noChangeAspect="1"/>
          </p:cNvPicPr>
          <p:nvPr/>
        </p:nvPicPr>
        <p:blipFill>
          <a:blip r:embed="rId4"/>
          <a:stretch>
            <a:fillRect/>
          </a:stretch>
        </p:blipFill>
        <p:spPr>
          <a:xfrm>
            <a:off x="7747000" y="6350000"/>
            <a:ext cx="1397000" cy="508000"/>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700" dirty="0" smtClean="0"/>
              <a:t>Small solar lights instead of kerosene</a:t>
            </a:r>
            <a:endParaRPr lang="en-US" sz="2700" dirty="0"/>
          </a:p>
        </p:txBody>
      </p:sp>
      <p:pic>
        <p:nvPicPr>
          <p:cNvPr id="4" name="Picture 3"/>
          <p:cNvPicPr>
            <a:picLocks noChangeAspect="1"/>
          </p:cNvPicPr>
          <p:nvPr/>
        </p:nvPicPr>
        <p:blipFill>
          <a:blip r:embed="rId3"/>
          <a:stretch>
            <a:fillRect/>
          </a:stretch>
        </p:blipFill>
        <p:spPr>
          <a:xfrm>
            <a:off x="1612900" y="1298448"/>
            <a:ext cx="5918200" cy="5638800"/>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Solar Power Villages</a:t>
            </a:r>
            <a:endParaRPr lang="en-US" dirty="0"/>
          </a:p>
        </p:txBody>
      </p:sp>
      <p:pic>
        <p:nvPicPr>
          <p:cNvPr id="12" name="Content Placeholder 11" descr="solarpump.jpg"/>
          <p:cNvPicPr>
            <a:picLocks noGrp="1" noChangeAspect="1"/>
          </p:cNvPicPr>
          <p:nvPr>
            <p:ph idx="1"/>
          </p:nvPr>
        </p:nvPicPr>
        <p:blipFill>
          <a:blip r:embed="rId3"/>
          <a:stretch>
            <a:fillRect/>
          </a:stretch>
        </p:blipFill>
        <p:spPr>
          <a:xfrm>
            <a:off x="1036064" y="1295400"/>
            <a:ext cx="7052582" cy="5562600"/>
          </a:xfrm>
        </p:spPr>
      </p:pic>
      <p:pic>
        <p:nvPicPr>
          <p:cNvPr id="4" name="Picture 3"/>
          <p:cNvPicPr/>
          <p:nvPr/>
        </p:nvPicPr>
        <mc:AlternateContent>
          <mc:Choice xmlns:ma="http://schemas.microsoft.com/office/mac/drawingml/2008/main" Requires="ma">
            <p:blipFill>
              <a:blip r:embed="rId4"/>
              <a:srcRect/>
              <a:stretch>
                <a:fillRect/>
              </a:stretch>
            </p:blipFill>
          </mc:Choice>
          <mc:Fallback>
            <p:blipFill>
              <a:blip r:embed="rId5"/>
              <a:srcRect/>
              <a:stretch>
                <a:fillRect/>
              </a:stretch>
            </p:blipFill>
          </mc:Fallback>
        </mc:AlternateContent>
        <p:spPr bwMode="auto">
          <a:xfrm>
            <a:off x="8112760" y="5425440"/>
            <a:ext cx="1031240" cy="1432560"/>
          </a:xfrm>
          <a:prstGeom prst="rect">
            <a:avLst/>
          </a:prstGeom>
          <a:noFill/>
          <a:ln w="9525">
            <a:noFill/>
            <a:miter lim="800000"/>
            <a:headEnd/>
            <a:tailEnd/>
          </a:ln>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Trek">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Trek">
      <a:majorFont>
        <a:latin typeface="Franklin Gothic Medium"/>
        <a:ea typeface=""/>
        <a:cs typeface=""/>
        <a:font script="Jpan" typeface="ヒラギノ角ゴ Pro W6"/>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ＭＳ Ｐゴシック"/>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Trek">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Trek.thmx</Template>
  <TotalTime>6586</TotalTime>
  <Words>2031</Words>
  <Application>Microsoft Macintosh PowerPoint</Application>
  <PresentationFormat>On-screen Show (4:3)</PresentationFormat>
  <Paragraphs>204</Paragraphs>
  <Slides>42</Slides>
  <Notes>39</Notes>
  <HiddenSlides>0</HiddenSlides>
  <MMClips>1</MMClips>
  <ScaleCrop>false</ScaleCrop>
  <HeadingPairs>
    <vt:vector size="4" baseType="variant">
      <vt:variant>
        <vt:lpstr>Design Template</vt:lpstr>
      </vt:variant>
      <vt:variant>
        <vt:i4>1</vt:i4>
      </vt:variant>
      <vt:variant>
        <vt:lpstr>Slide Titles</vt:lpstr>
      </vt:variant>
      <vt:variant>
        <vt:i4>42</vt:i4>
      </vt:variant>
    </vt:vector>
  </HeadingPairs>
  <TitlesOfParts>
    <vt:vector size="43" baseType="lpstr">
      <vt:lpstr>Trek</vt:lpstr>
      <vt:lpstr>Natural   Innovation    Foundation</vt:lpstr>
      <vt:lpstr>My background</vt:lpstr>
      <vt:lpstr>An investors checklist</vt:lpstr>
      <vt:lpstr>Slide 4</vt:lpstr>
      <vt:lpstr>Vortec hydro</vt:lpstr>
      <vt:lpstr>Small scale wind</vt:lpstr>
      <vt:lpstr>Integrated agriculture / horticulture / energy</vt:lpstr>
      <vt:lpstr>Small solar lights instead of kerosene</vt:lpstr>
      <vt:lpstr>Solar Power Villages</vt:lpstr>
      <vt:lpstr>Test site in Portugal</vt:lpstr>
      <vt:lpstr>Another view</vt:lpstr>
      <vt:lpstr>The greenhouse</vt:lpstr>
      <vt:lpstr>Greenhouse – shared benefits</vt:lpstr>
      <vt:lpstr>Sunray 2 – Fresnel lens </vt:lpstr>
      <vt:lpstr>Detail of heat collectors</vt:lpstr>
      <vt:lpstr>Adjusting the focus</vt:lpstr>
      <vt:lpstr>Scheffel mirror</vt:lpstr>
      <vt:lpstr>Or as seen here in practice</vt:lpstr>
      <vt:lpstr>Made from cheap materials</vt:lpstr>
      <vt:lpstr>Focus on a mirror</vt:lpstr>
      <vt:lpstr>Using oil for cooking</vt:lpstr>
      <vt:lpstr>Strange UFO in the village</vt:lpstr>
      <vt:lpstr>Sunpulse water pump</vt:lpstr>
      <vt:lpstr>Concentrated Solar thermal pump</vt:lpstr>
      <vt:lpstr>Stirling engine connected to pump</vt:lpstr>
      <vt:lpstr>Another ufo</vt:lpstr>
      <vt:lpstr>Oil powered stirling engine</vt:lpstr>
      <vt:lpstr>Backup boiler &amp; flywheel</vt:lpstr>
      <vt:lpstr>together</vt:lpstr>
      <vt:lpstr>If we could extract oxygen from air</vt:lpstr>
      <vt:lpstr>High quality heat or burn wet biomass </vt:lpstr>
      <vt:lpstr>Sunflower 2 – another ufo</vt:lpstr>
      <vt:lpstr>Steered in 2 axis</vt:lpstr>
      <vt:lpstr>Plants only use part of solar spectrum</vt:lpstr>
      <vt:lpstr>So we can adjust it</vt:lpstr>
      <vt:lpstr>How about collecting light</vt:lpstr>
      <vt:lpstr>Using a set of lenses</vt:lpstr>
      <vt:lpstr>Or on side of building </vt:lpstr>
      <vt:lpstr>And pipe it indoors</vt:lpstr>
      <vt:lpstr>So we don’t need electric lights</vt:lpstr>
      <vt:lpstr>Or use it for growing algae in tanks</vt:lpstr>
      <vt:lpstr>Natural   Innovation    Foundation</vt:lpstr>
    </vt:vector>
  </TitlesOfParts>
  <Company>Natural Innovation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Open Commercialisation</dc:title>
  <dc:creator>Mitra</dc:creator>
  <cp:lastModifiedBy>Mitra</cp:lastModifiedBy>
  <cp:revision>56</cp:revision>
  <cp:lastPrinted>2010-03-01T16:17:48Z</cp:lastPrinted>
  <dcterms:created xsi:type="dcterms:W3CDTF">2010-07-17T10:29:58Z</dcterms:created>
  <dcterms:modified xsi:type="dcterms:W3CDTF">2010-07-17T10:42:26Z</dcterms:modified>
</cp:coreProperties>
</file>